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7"/>
  </p:notesMasterIdLst>
  <p:sldIdLst>
    <p:sldId id="257" r:id="rId2"/>
    <p:sldId id="281" r:id="rId3"/>
    <p:sldId id="287" r:id="rId4"/>
    <p:sldId id="372" r:id="rId5"/>
    <p:sldId id="278" r:id="rId6"/>
    <p:sldId id="286" r:id="rId7"/>
    <p:sldId id="291" r:id="rId8"/>
    <p:sldId id="309" r:id="rId9"/>
    <p:sldId id="310" r:id="rId10"/>
    <p:sldId id="308" r:id="rId11"/>
    <p:sldId id="311" r:id="rId12"/>
    <p:sldId id="288" r:id="rId13"/>
    <p:sldId id="300" r:id="rId14"/>
    <p:sldId id="313" r:id="rId15"/>
    <p:sldId id="290" r:id="rId16"/>
    <p:sldId id="365" r:id="rId17"/>
    <p:sldId id="368" r:id="rId18"/>
    <p:sldId id="289" r:id="rId19"/>
    <p:sldId id="302" r:id="rId20"/>
    <p:sldId id="355" r:id="rId21"/>
    <p:sldId id="292" r:id="rId22"/>
    <p:sldId id="319" r:id="rId23"/>
    <p:sldId id="359" r:id="rId24"/>
    <p:sldId id="297" r:id="rId25"/>
    <p:sldId id="304" r:id="rId26"/>
    <p:sldId id="353" r:id="rId27"/>
    <p:sldId id="352" r:id="rId28"/>
    <p:sldId id="323" r:id="rId29"/>
    <p:sldId id="305" r:id="rId30"/>
    <p:sldId id="298" r:id="rId31"/>
    <p:sldId id="294" r:id="rId32"/>
    <p:sldId id="293" r:id="rId33"/>
    <p:sldId id="324" r:id="rId34"/>
    <p:sldId id="360" r:id="rId35"/>
    <p:sldId id="363" r:id="rId36"/>
    <p:sldId id="374" r:id="rId37"/>
    <p:sldId id="327" r:id="rId38"/>
    <p:sldId id="328" r:id="rId39"/>
    <p:sldId id="329" r:id="rId40"/>
    <p:sldId id="373" r:id="rId41"/>
    <p:sldId id="343" r:id="rId42"/>
    <p:sldId id="369" r:id="rId43"/>
    <p:sldId id="349" r:id="rId44"/>
    <p:sldId id="306" r:id="rId45"/>
    <p:sldId id="370" r:id="rId46"/>
    <p:sldId id="350" r:id="rId47"/>
    <p:sldId id="332" r:id="rId48"/>
    <p:sldId id="333" r:id="rId49"/>
    <p:sldId id="351" r:id="rId50"/>
    <p:sldId id="366" r:id="rId51"/>
    <p:sldId id="362" r:id="rId52"/>
    <p:sldId id="346" r:id="rId53"/>
    <p:sldId id="371" r:id="rId54"/>
    <p:sldId id="354" r:id="rId55"/>
    <p:sldId id="264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3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3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CAE89C-0C9B-48D8-AAE2-943DF52DE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1767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AFCC8D-8D14-45D3-AB4E-B0A23FE4ED67}" type="slidenum">
              <a:rPr lang="en-US" altLang="en-US"/>
              <a:pPr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Found year round in Mexico.  Migrates to breeding grounds in AZ/NM.  </a:t>
            </a:r>
            <a:r>
              <a:rPr lang="en-US" altLang="en-US" dirty="0" err="1" smtClean="0">
                <a:latin typeface="Arial" panose="020B0604020202020204" pitchFamily="34" charset="0"/>
              </a:rPr>
              <a:t>Extralimital</a:t>
            </a:r>
            <a:r>
              <a:rPr lang="en-US" altLang="en-US" dirty="0" smtClean="0">
                <a:latin typeface="Arial" panose="020B0604020202020204" pitchFamily="34" charset="0"/>
              </a:rPr>
              <a:t> records in all seasons along Gulf Coast and CA.  A few records further north, mostly breeding season.  Now two in AR, one of the furthest wintering records for the species.  First record Winter 2005/06 in White Hall.  Second state record in Conway Winter 2008/09</a:t>
            </a:r>
          </a:p>
        </p:txBody>
      </p:sp>
    </p:spTree>
    <p:extLst>
      <p:ext uri="{BB962C8B-B14F-4D97-AF65-F5344CB8AC3E}">
        <p14:creationId xmlns:p14="http://schemas.microsoft.com/office/powerpoint/2010/main" val="232161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5C9778-A28B-4E2F-BE40-734DD42DAD9D}" type="slidenum">
              <a:rPr lang="en-US" altLang="en-US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Hurricane Gustav, 2008, White Oak Lake</a:t>
            </a:r>
          </a:p>
        </p:txBody>
      </p:sp>
    </p:spTree>
    <p:extLst>
      <p:ext uri="{BB962C8B-B14F-4D97-AF65-F5344CB8AC3E}">
        <p14:creationId xmlns:p14="http://schemas.microsoft.com/office/powerpoint/2010/main" val="240203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71F3A3-14EA-4F5F-9948-F6FC2C093A53}" type="slidenum">
              <a:rPr lang="en-US" altLang="en-US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Lake Norrell, August 2012</a:t>
            </a:r>
          </a:p>
        </p:txBody>
      </p:sp>
    </p:spTree>
    <p:extLst>
      <p:ext uri="{BB962C8B-B14F-4D97-AF65-F5344CB8AC3E}">
        <p14:creationId xmlns:p14="http://schemas.microsoft.com/office/powerpoint/2010/main" val="19481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9035E-A300-4CF0-A852-C518B6AF0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474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85905F-1014-49C1-9CFC-8A2BC39E8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92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82378-BF0D-4E04-AA76-8135BFD489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725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AC62A-D8C8-4490-871E-208B4FA43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92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1D6E1-CB22-45DF-9156-BBDAA53896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160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71F88-4297-4369-A742-DED9C8365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64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F6766-0525-418B-8741-3A67FC9DB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2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B2A46-88A7-45DD-B339-DD220BAE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56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7919F8-76B0-4AC9-AE97-3F07F3B14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47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E428DA-45DC-4844-A6D1-7FFEA08B3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32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D59EE-44A2-4626-ACEE-71B2813FC3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66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F9005-0625-4A65-8638-F716F7CABE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68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8E643-E0E3-450E-8C81-9EA1BADA88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91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725DE9-145F-4D27-BEDA-AB4A34B40C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44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719C22-5BD4-4FC3-9BFC-70860233D86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4.jpeg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8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8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8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62.jpe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61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image" Target="../media/image60.jpeg"/><Relationship Id="rId5" Type="http://schemas.microsoft.com/office/2007/relationships/media" Target="../media/media17.WAV"/><Relationship Id="rId10" Type="http://schemas.openxmlformats.org/officeDocument/2006/relationships/image" Target="../media/image59.jpeg"/><Relationship Id="rId4" Type="http://schemas.openxmlformats.org/officeDocument/2006/relationships/audio" Target="../media/media16.WAV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8.png"/><Relationship Id="rId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752600"/>
            <a:ext cx="7772400" cy="14700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5400" smtClean="0"/>
              <a:t>Arkansas’s Birds:</a:t>
            </a:r>
            <a:br>
              <a:rPr lang="en-US" altLang="en-US" sz="5400" smtClean="0"/>
            </a:br>
            <a:r>
              <a:rPr lang="en-US" altLang="en-US" sz="4000" smtClean="0"/>
              <a:t>A Dynamic Community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495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mtClean="0"/>
              <a:t>Dan Scheiman, Ph.D.</a:t>
            </a:r>
          </a:p>
          <a:p>
            <a:pPr eaLnBrk="1" hangingPunct="1"/>
            <a:r>
              <a:rPr lang="en-US" altLang="en-US" smtClean="0"/>
              <a:t>Bird Conservation Director</a:t>
            </a:r>
          </a:p>
        </p:txBody>
      </p:sp>
      <p:pic>
        <p:nvPicPr>
          <p:cNvPr id="2052" name="Picture 4" descr="Audubon AR Lo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91200"/>
            <a:ext cx="54959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Swainson’s Warbler</a:t>
            </a:r>
          </a:p>
        </p:txBody>
      </p:sp>
      <p:pic>
        <p:nvPicPr>
          <p:cNvPr id="10243" name="Picture 3" descr="Warbler,Swainson's0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19200"/>
            <a:ext cx="7162800" cy="54737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83820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N. Anich</a:t>
            </a:r>
          </a:p>
        </p:txBody>
      </p:sp>
      <p:pic>
        <p:nvPicPr>
          <p:cNvPr id="79878" name="SWWA22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" fill="hold"/>
                                        <p:tgtEl>
                                          <p:spTgt spid="79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98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35" fill="hold"/>
                                        <p:tgtEl>
                                          <p:spTgt spid="79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8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7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Swainson’s Warbler</a:t>
            </a:r>
          </a:p>
        </p:txBody>
      </p:sp>
      <p:pic>
        <p:nvPicPr>
          <p:cNvPr id="11267" name="Picture 8" descr="Warbler,Swainson's10_ne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19200"/>
            <a:ext cx="8001000" cy="534987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4" name="Oval 10"/>
          <p:cNvSpPr>
            <a:spLocks noChangeArrowheads="1"/>
          </p:cNvSpPr>
          <p:nvPr/>
        </p:nvSpPr>
        <p:spPr bwMode="auto">
          <a:xfrm>
            <a:off x="3581400" y="3048000"/>
            <a:ext cx="1676400" cy="14478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N. Anich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Red-cockaded Woodpecker</a:t>
            </a:r>
          </a:p>
        </p:txBody>
      </p: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Elsen</a:t>
            </a:r>
          </a:p>
        </p:txBody>
      </p:sp>
      <p:pic>
        <p:nvPicPr>
          <p:cNvPr id="12292" name="Picture 12" descr="Woodpecker,Red-cockaded02(DElse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295400"/>
            <a:ext cx="36195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5" name="RCWO30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2" fill="hold"/>
                                        <p:tgtEl>
                                          <p:spTgt spid="716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072" fill="hold"/>
                                        <p:tgtEl>
                                          <p:spTgt spid="716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5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9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Brown-headed Nuthatch</a:t>
            </a:r>
          </a:p>
        </p:txBody>
      </p:sp>
      <p:pic>
        <p:nvPicPr>
          <p:cNvPr id="13315" name="Picture 3" descr="Nuthatch,Brown-headed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1600200"/>
            <a:ext cx="3621087" cy="45259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5" descr="Nuthatch,Brown-headed(Herron)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6163" y="1600200"/>
            <a:ext cx="3621087" cy="45259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Herron</a:t>
            </a:r>
          </a:p>
        </p:txBody>
      </p:sp>
      <p:pic>
        <p:nvPicPr>
          <p:cNvPr id="90120" name="BHNU33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85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90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0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00" fill="hold"/>
                                        <p:tgtEl>
                                          <p:spTgt spid="90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20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Dickcissel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C. Mills</a:t>
            </a:r>
          </a:p>
        </p:txBody>
      </p:sp>
      <p:pic>
        <p:nvPicPr>
          <p:cNvPr id="14340" name="Picture 4" descr="Dickcissel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191000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583363"/>
            <a:ext cx="1219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Scheiman</a:t>
            </a:r>
          </a:p>
        </p:txBody>
      </p:sp>
      <p:pic>
        <p:nvPicPr>
          <p:cNvPr id="14342" name="Picture 6" descr="Dickcissel_nest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Dickcissel01(CMill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1910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DICK36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0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06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240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648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064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Henslow’s Sparrow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0" y="6583363"/>
            <a:ext cx="1219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D. Provost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252937" name="HESP37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397166"/>
            <a:ext cx="6261100" cy="500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2529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" fill="hold"/>
                                        <p:tgtEl>
                                          <p:spTgt spid="2529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2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" fill="hold"/>
                                        <p:tgtEl>
                                          <p:spTgt spid="2529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937"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293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Indigo Bunting</a:t>
            </a:r>
          </a:p>
        </p:txBody>
      </p:sp>
      <p:pic>
        <p:nvPicPr>
          <p:cNvPr id="16387" name="Picture 3" descr="Bunting,Indigo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47800"/>
            <a:ext cx="3840163" cy="482441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8077200" y="6583363"/>
            <a:ext cx="106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L. Jernigan</a:t>
            </a:r>
          </a:p>
        </p:txBody>
      </p:sp>
      <p:pic>
        <p:nvPicPr>
          <p:cNvPr id="73738" name="INBU40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Indigo Bunting female Larry Jerniga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981200"/>
            <a:ext cx="4572000" cy="357187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0" fill="hold"/>
                                        <p:tgtEl>
                                          <p:spTgt spid="737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3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50" fill="hold"/>
                                        <p:tgtEl>
                                          <p:spTgt spid="737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8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State List – </a:t>
            </a:r>
            <a:r>
              <a:rPr lang="en-US" altLang="en-US" dirty="0" smtClean="0"/>
              <a:t>419 </a:t>
            </a:r>
            <a:r>
              <a:rPr lang="en-US" altLang="en-US" dirty="0" smtClean="0"/>
              <a:t>species</a:t>
            </a:r>
          </a:p>
        </p:txBody>
      </p:sp>
      <p:pic>
        <p:nvPicPr>
          <p:cNvPr id="3075" name="Picture 8" descr="Checkl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317625"/>
            <a:ext cx="6096000" cy="554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Painted Bunting</a:t>
            </a:r>
          </a:p>
        </p:txBody>
      </p:sp>
      <p:pic>
        <p:nvPicPr>
          <p:cNvPr id="17411" name="Picture 3" descr="Painted Bunting femaleA Joe N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400"/>
            <a:ext cx="4191000" cy="335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ainted Bunting male (Charles Mill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191000" cy="306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1219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C. Mills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8382000" y="6583363"/>
            <a:ext cx="762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J. Neal</a:t>
            </a:r>
          </a:p>
        </p:txBody>
      </p:sp>
      <p:pic>
        <p:nvPicPr>
          <p:cNvPr id="223239" name="Pain42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5" fill="hold"/>
                                        <p:tgtEl>
                                          <p:spTgt spid="223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3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65" fill="hold"/>
                                        <p:tgtEl>
                                          <p:spTgt spid="223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39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23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American Bittern</a:t>
            </a:r>
          </a:p>
        </p:txBody>
      </p:sp>
      <p:pic>
        <p:nvPicPr>
          <p:cNvPr id="18435" name="Picture 8" descr="Bittern,American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7696200" cy="49847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13"/>
          <p:cNvSpPr txBox="1">
            <a:spLocks noChangeArrowheads="1"/>
          </p:cNvSpPr>
          <p:nvPr/>
        </p:nvSpPr>
        <p:spPr bwMode="auto">
          <a:xfrm>
            <a:off x="83820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N. Anich</a:t>
            </a:r>
          </a:p>
        </p:txBody>
      </p:sp>
      <p:pic>
        <p:nvPicPr>
          <p:cNvPr id="110610" name="AMBI44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8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5" fill="hold"/>
                                        <p:tgtEl>
                                          <p:spTgt spid="110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0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55" fill="hold"/>
                                        <p:tgtEl>
                                          <p:spTgt spid="110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610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Marsh Wren</a:t>
            </a:r>
          </a:p>
        </p:txBody>
      </p:sp>
      <p:pic>
        <p:nvPicPr>
          <p:cNvPr id="19459" name="Picture 4" descr="Marsh Wren (Dave Herr)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3213" y="1600200"/>
            <a:ext cx="5997575" cy="45259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83820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Herr</a:t>
            </a:r>
          </a:p>
        </p:txBody>
      </p:sp>
      <p:pic>
        <p:nvPicPr>
          <p:cNvPr id="228360" name="MAWR50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283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8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00" fill="hold"/>
                                        <p:tgtEl>
                                          <p:spTgt spid="2283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360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36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American White Pelican</a:t>
            </a:r>
          </a:p>
        </p:txBody>
      </p:sp>
      <p:pic>
        <p:nvPicPr>
          <p:cNvPr id="20483" name="Picture 7" descr="Pelicans,AmericanWhite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7086600" cy="50800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Brady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Gulls &amp; Terns</a:t>
            </a:r>
          </a:p>
        </p:txBody>
      </p:sp>
      <p:pic>
        <p:nvPicPr>
          <p:cNvPr id="21507" name="Picture 3" descr="Gull,Laughing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44938"/>
            <a:ext cx="3886200" cy="291306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 descr="Tern,Least(Brady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3886200" cy="29337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 descr="Gull,Bonaparte'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8862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Gull,Ring-billed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27475"/>
            <a:ext cx="3886200" cy="293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8229600" y="6583363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0" y="1066800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0" y="6583363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N. Anich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8229600" y="1066800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2362200" y="10668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Least Tern</a:t>
            </a: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5257800" y="10668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Bonaparte’s Gull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40386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Laughing Gull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620000" y="39624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Ring-billed Gull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  Rice Birds</a:t>
            </a:r>
          </a:p>
        </p:txBody>
      </p:sp>
      <p:grpSp>
        <p:nvGrpSpPr>
          <p:cNvPr id="22531" name="Group 26"/>
          <p:cNvGrpSpPr>
            <a:grpSpLocks/>
          </p:cNvGrpSpPr>
          <p:nvPr/>
        </p:nvGrpSpPr>
        <p:grpSpPr bwMode="auto">
          <a:xfrm>
            <a:off x="0" y="4400550"/>
            <a:ext cx="3276600" cy="2457450"/>
            <a:chOff x="0" y="2772"/>
            <a:chExt cx="2064" cy="1548"/>
          </a:xfrm>
        </p:grpSpPr>
        <p:pic>
          <p:nvPicPr>
            <p:cNvPr id="22548" name="Picture 3" descr="Wren,Sedge(Brady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2"/>
              <a:ext cx="2064" cy="15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9" name="Text Box 12"/>
            <p:cNvSpPr txBox="1">
              <a:spLocks noChangeArrowheads="1"/>
            </p:cNvSpPr>
            <p:nvPr/>
          </p:nvSpPr>
          <p:spPr bwMode="auto">
            <a:xfrm>
              <a:off x="0" y="4166"/>
              <a:ext cx="5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latin typeface="Arial" panose="020B0604020202020204" pitchFamily="34" charset="0"/>
                </a:rPr>
                <a:t>R. Brady</a:t>
              </a:r>
            </a:p>
          </p:txBody>
        </p:sp>
        <p:sp>
          <p:nvSpPr>
            <p:cNvPr id="22550" name="Rectangle 15"/>
            <p:cNvSpPr>
              <a:spLocks noChangeArrowheads="1"/>
            </p:cNvSpPr>
            <p:nvPr/>
          </p:nvSpPr>
          <p:spPr bwMode="auto">
            <a:xfrm>
              <a:off x="0" y="2784"/>
              <a:ext cx="72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tx2"/>
                  </a:solidFill>
                </a:rPr>
                <a:t>Sedge Wren</a:t>
              </a:r>
            </a:p>
          </p:txBody>
        </p:sp>
      </p:grpSp>
      <p:grpSp>
        <p:nvGrpSpPr>
          <p:cNvPr id="22532" name="Group 22"/>
          <p:cNvGrpSpPr>
            <a:grpSpLocks/>
          </p:cNvGrpSpPr>
          <p:nvPr/>
        </p:nvGrpSpPr>
        <p:grpSpPr bwMode="auto">
          <a:xfrm>
            <a:off x="3276600" y="1981200"/>
            <a:ext cx="3200400" cy="2155825"/>
            <a:chOff x="2112" y="1248"/>
            <a:chExt cx="2016" cy="1358"/>
          </a:xfrm>
        </p:grpSpPr>
        <p:pic>
          <p:nvPicPr>
            <p:cNvPr id="22545" name="Picture 4" descr="Duck,Mottled(Sowards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248"/>
              <a:ext cx="1968" cy="13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6" name="Text Box 14"/>
            <p:cNvSpPr txBox="1">
              <a:spLocks noChangeArrowheads="1"/>
            </p:cNvSpPr>
            <p:nvPr/>
          </p:nvSpPr>
          <p:spPr bwMode="auto">
            <a:xfrm>
              <a:off x="3552" y="1248"/>
              <a:ext cx="5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latin typeface="Arial" panose="020B0604020202020204" pitchFamily="34" charset="0"/>
                </a:rPr>
                <a:t>C. Sowards</a:t>
              </a:r>
            </a:p>
          </p:txBody>
        </p:sp>
        <p:sp>
          <p:nvSpPr>
            <p:cNvPr id="22547" name="Rectangle 16"/>
            <p:cNvSpPr>
              <a:spLocks noChangeArrowheads="1"/>
            </p:cNvSpPr>
            <p:nvPr/>
          </p:nvSpPr>
          <p:spPr bwMode="auto">
            <a:xfrm>
              <a:off x="2448" y="1248"/>
              <a:ext cx="96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tx2"/>
                  </a:solidFill>
                </a:rPr>
                <a:t>Mottled Duck</a:t>
              </a:r>
            </a:p>
          </p:txBody>
        </p:sp>
      </p:grpSp>
      <p:grpSp>
        <p:nvGrpSpPr>
          <p:cNvPr id="22533" name="Group 21"/>
          <p:cNvGrpSpPr>
            <a:grpSpLocks/>
          </p:cNvGrpSpPr>
          <p:nvPr/>
        </p:nvGrpSpPr>
        <p:grpSpPr bwMode="auto">
          <a:xfrm>
            <a:off x="0" y="0"/>
            <a:ext cx="2974975" cy="3124200"/>
            <a:chOff x="0" y="0"/>
            <a:chExt cx="1874" cy="1968"/>
          </a:xfrm>
        </p:grpSpPr>
        <p:pic>
          <p:nvPicPr>
            <p:cNvPr id="22542" name="Picture 8" descr="Stilt,Black-necked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74" cy="19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43" name="Text Box 10"/>
            <p:cNvSpPr txBox="1">
              <a:spLocks noChangeArrowheads="1"/>
            </p:cNvSpPr>
            <p:nvPr/>
          </p:nvSpPr>
          <p:spPr bwMode="auto">
            <a:xfrm>
              <a:off x="0" y="0"/>
              <a:ext cx="5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latin typeface="Arial" panose="020B0604020202020204" pitchFamily="34" charset="0"/>
                </a:rPr>
                <a:t>N. Anich</a:t>
              </a:r>
            </a:p>
          </p:txBody>
        </p:sp>
        <p:sp>
          <p:nvSpPr>
            <p:cNvPr id="22544" name="Rectangle 17"/>
            <p:cNvSpPr>
              <a:spLocks noChangeArrowheads="1"/>
            </p:cNvSpPr>
            <p:nvPr/>
          </p:nvSpPr>
          <p:spPr bwMode="auto">
            <a:xfrm>
              <a:off x="336" y="1776"/>
              <a:ext cx="110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tx2"/>
                  </a:solidFill>
                </a:rPr>
                <a:t>Black-necked Stilt</a:t>
              </a:r>
            </a:p>
          </p:txBody>
        </p:sp>
      </p:grpSp>
      <p:grpSp>
        <p:nvGrpSpPr>
          <p:cNvPr id="22534" name="Group 24"/>
          <p:cNvGrpSpPr>
            <a:grpSpLocks/>
          </p:cNvGrpSpPr>
          <p:nvPr/>
        </p:nvGrpSpPr>
        <p:grpSpPr bwMode="auto">
          <a:xfrm>
            <a:off x="6797675" y="0"/>
            <a:ext cx="2346325" cy="3276600"/>
            <a:chOff x="4282" y="0"/>
            <a:chExt cx="1478" cy="2064"/>
          </a:xfrm>
        </p:grpSpPr>
        <p:pic>
          <p:nvPicPr>
            <p:cNvPr id="22539" name="Picture 5" descr="Rail,King(Mills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" y="0"/>
              <a:ext cx="1478" cy="20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0" name="Text Box 13"/>
            <p:cNvSpPr txBox="1">
              <a:spLocks noChangeArrowheads="1"/>
            </p:cNvSpPr>
            <p:nvPr/>
          </p:nvSpPr>
          <p:spPr bwMode="auto">
            <a:xfrm>
              <a:off x="5328" y="0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latin typeface="Arial" panose="020B0604020202020204" pitchFamily="34" charset="0"/>
                </a:rPr>
                <a:t>C. Mills</a:t>
              </a:r>
            </a:p>
          </p:txBody>
        </p:sp>
        <p:sp>
          <p:nvSpPr>
            <p:cNvPr id="22541" name="Rectangle 18"/>
            <p:cNvSpPr>
              <a:spLocks noChangeArrowheads="1"/>
            </p:cNvSpPr>
            <p:nvPr/>
          </p:nvSpPr>
          <p:spPr bwMode="auto">
            <a:xfrm>
              <a:off x="4800" y="1872"/>
              <a:ext cx="52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tx2"/>
                  </a:solidFill>
                </a:rPr>
                <a:t>King Rail</a:t>
              </a:r>
            </a:p>
          </p:txBody>
        </p:sp>
      </p:grpSp>
      <p:grpSp>
        <p:nvGrpSpPr>
          <p:cNvPr id="22535" name="Group 25"/>
          <p:cNvGrpSpPr>
            <a:grpSpLocks/>
          </p:cNvGrpSpPr>
          <p:nvPr/>
        </p:nvGrpSpPr>
        <p:grpSpPr bwMode="auto">
          <a:xfrm>
            <a:off x="6019800" y="4416425"/>
            <a:ext cx="3124200" cy="2441575"/>
            <a:chOff x="3792" y="2782"/>
            <a:chExt cx="1968" cy="1538"/>
          </a:xfrm>
        </p:grpSpPr>
        <p:pic>
          <p:nvPicPr>
            <p:cNvPr id="22536" name="Picture 6" descr="Blackbird,Red-winged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2"/>
              <a:ext cx="1968" cy="1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37" name="Text Box 11"/>
            <p:cNvSpPr txBox="1">
              <a:spLocks noChangeArrowheads="1"/>
            </p:cNvSpPr>
            <p:nvPr/>
          </p:nvSpPr>
          <p:spPr bwMode="auto">
            <a:xfrm>
              <a:off x="5184" y="2784"/>
              <a:ext cx="5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latin typeface="Arial" panose="020B0604020202020204" pitchFamily="34" charset="0"/>
                </a:rPr>
                <a:t>R. Brady</a:t>
              </a:r>
            </a:p>
          </p:txBody>
        </p:sp>
        <p:sp>
          <p:nvSpPr>
            <p:cNvPr id="22538" name="Rectangle 19"/>
            <p:cNvSpPr>
              <a:spLocks noChangeArrowheads="1"/>
            </p:cNvSpPr>
            <p:nvPr/>
          </p:nvSpPr>
          <p:spPr bwMode="auto">
            <a:xfrm>
              <a:off x="4608" y="4128"/>
              <a:ext cx="115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tx2"/>
                  </a:solidFill>
                </a:rPr>
                <a:t>Red-winged Blackbird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2819400"/>
            <a:ext cx="2743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Horned Lark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Herron</a:t>
            </a:r>
          </a:p>
        </p:txBody>
      </p:sp>
      <p:pic>
        <p:nvPicPr>
          <p:cNvPr id="23556" name="Picture 4" descr="Lark,Horned0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5316538" cy="664368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6" name="HOLA55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76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68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50" fill="hold"/>
                                        <p:tgtEl>
                                          <p:spTgt spid="76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6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80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Overview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Dynamic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Geography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Habitat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Season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Movement</a:t>
            </a:r>
          </a:p>
        </p:txBody>
      </p:sp>
      <p:pic>
        <p:nvPicPr>
          <p:cNvPr id="4100" name="Picture 4" descr="Waxwing,Ceda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4572000" cy="3557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5562600" y="167640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Cedar Waxwing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8153400" y="6613525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Brady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2743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Peregrine Falcon</a:t>
            </a:r>
          </a:p>
        </p:txBody>
      </p:sp>
      <p:pic>
        <p:nvPicPr>
          <p:cNvPr id="24579" name="Picture 3" descr="Falcon,Peregrine01(DHerr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25413"/>
            <a:ext cx="6329363" cy="64770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762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Herr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Mississippi Kite</a:t>
            </a:r>
          </a:p>
        </p:txBody>
      </p:sp>
      <p:pic>
        <p:nvPicPr>
          <p:cNvPr id="25603" name="Picture 9" descr="Kite,Mississippi02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3450" y="2914650"/>
            <a:ext cx="3086100" cy="189547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3" descr="Kite,Mississippi04_n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810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4" descr="Kite,Mississippi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719513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Herron</a:t>
            </a:r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N. Anich</a:t>
            </a:r>
          </a:p>
        </p:txBody>
      </p:sp>
      <p:pic>
        <p:nvPicPr>
          <p:cNvPr id="63502" name="MIKI58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35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635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02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50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Seasons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38862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Permanent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Breeding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Wintering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Migration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Spring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Fall</a:t>
            </a:r>
          </a:p>
        </p:txBody>
      </p:sp>
      <p:pic>
        <p:nvPicPr>
          <p:cNvPr id="26628" name="Picture 4" descr="Grosbeak,Blu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36576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8153400" y="6613525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Herron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6324600" y="17526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Blue Grosbeak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Carolina Wren</a:t>
            </a:r>
          </a:p>
        </p:txBody>
      </p:sp>
      <p:pic>
        <p:nvPicPr>
          <p:cNvPr id="27651" name="Picture 3" descr="Carolina Wren nest (Dan Scheima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38500"/>
            <a:ext cx="4495800" cy="337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arolina Wren (Howard Eski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038600" cy="322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H. Eskin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924800" y="6583363"/>
            <a:ext cx="1219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Scheiman</a:t>
            </a:r>
          </a:p>
        </p:txBody>
      </p:sp>
      <p:pic>
        <p:nvPicPr>
          <p:cNvPr id="230407" name="CARW58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6" fill="hold"/>
                                        <p:tgtEl>
                                          <p:spTgt spid="230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0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56" fill="hold"/>
                                        <p:tgtEl>
                                          <p:spTgt spid="230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407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40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Red-bellied Woodpecker</a:t>
            </a:r>
          </a:p>
        </p:txBody>
      </p:sp>
      <p:pic>
        <p:nvPicPr>
          <p:cNvPr id="28675" name="Picture 3" descr="Red-bellied Woodpecker female (Howard Eski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3133725" cy="376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Red-belliedWoodpecker_male DelosMcCaul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5334000" cy="374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H. Eskin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6583363"/>
            <a:ext cx="1219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McCauley</a:t>
            </a:r>
          </a:p>
        </p:txBody>
      </p:sp>
      <p:pic>
        <p:nvPicPr>
          <p:cNvPr id="238599" name="RBWO59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" fill="hold"/>
                                        <p:tgtEl>
                                          <p:spTgt spid="238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85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65" fill="hold"/>
                                        <p:tgtEl>
                                          <p:spTgt spid="238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599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859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905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Herons</a:t>
            </a:r>
            <a:br>
              <a:rPr lang="en-US" altLang="en-US" sz="4000" smtClean="0"/>
            </a:br>
            <a:r>
              <a:rPr lang="en-US" altLang="en-US" sz="4000" smtClean="0"/>
              <a:t>&amp;</a:t>
            </a:r>
            <a:br>
              <a:rPr lang="en-US" altLang="en-US" sz="4000" smtClean="0"/>
            </a:br>
            <a:r>
              <a:rPr lang="en-US" altLang="en-US" sz="4000" smtClean="0"/>
              <a:t> Egrets</a:t>
            </a:r>
          </a:p>
        </p:txBody>
      </p:sp>
      <p:pic>
        <p:nvPicPr>
          <p:cNvPr id="29699" name="Picture 3" descr="Heron,GreatBlu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2608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Egret,Grea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108325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Egret,Snowy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2971800"/>
            <a:ext cx="3109912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eron,Green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0" y="0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0" y="6583363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R. Herron</a:t>
            </a:r>
          </a:p>
        </p:txBody>
      </p:sp>
      <p:sp>
        <p:nvSpPr>
          <p:cNvPr id="29705" name="Text Box 11"/>
          <p:cNvSpPr txBox="1">
            <a:spLocks noChangeArrowheads="1"/>
          </p:cNvSpPr>
          <p:nvPr/>
        </p:nvSpPr>
        <p:spPr bwMode="auto">
          <a:xfrm>
            <a:off x="8229600" y="0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Arial" panose="020B0604020202020204" pitchFamily="34" charset="0"/>
              </a:rPr>
              <a:t>R. Herron</a:t>
            </a:r>
          </a:p>
        </p:txBody>
      </p:sp>
      <p:sp>
        <p:nvSpPr>
          <p:cNvPr id="29706" name="Text Box 12"/>
          <p:cNvSpPr txBox="1">
            <a:spLocks noChangeArrowheads="1"/>
          </p:cNvSpPr>
          <p:nvPr/>
        </p:nvSpPr>
        <p:spPr bwMode="auto">
          <a:xfrm>
            <a:off x="8229600" y="6583363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R. Herron</a:t>
            </a:r>
          </a:p>
        </p:txBody>
      </p:sp>
      <p:sp>
        <p:nvSpPr>
          <p:cNvPr id="29707" name="Rectangle 15"/>
          <p:cNvSpPr>
            <a:spLocks noChangeArrowheads="1"/>
          </p:cNvSpPr>
          <p:nvPr/>
        </p:nvSpPr>
        <p:spPr bwMode="auto">
          <a:xfrm>
            <a:off x="609600" y="22860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Great Blue Heron</a:t>
            </a:r>
          </a:p>
        </p:txBody>
      </p:sp>
      <p:sp>
        <p:nvSpPr>
          <p:cNvPr id="29708" name="Rectangle 16"/>
          <p:cNvSpPr>
            <a:spLocks noChangeArrowheads="1"/>
          </p:cNvSpPr>
          <p:nvPr/>
        </p:nvSpPr>
        <p:spPr bwMode="auto">
          <a:xfrm>
            <a:off x="1143000" y="6553200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2"/>
                </a:solidFill>
              </a:rPr>
              <a:t>Great Egret</a:t>
            </a:r>
          </a:p>
        </p:txBody>
      </p:sp>
      <p:grpSp>
        <p:nvGrpSpPr>
          <p:cNvPr id="29709" name="Group 21"/>
          <p:cNvGrpSpPr>
            <a:grpSpLocks/>
          </p:cNvGrpSpPr>
          <p:nvPr/>
        </p:nvGrpSpPr>
        <p:grpSpPr bwMode="auto">
          <a:xfrm>
            <a:off x="3048000" y="2438400"/>
            <a:ext cx="3124200" cy="2284413"/>
            <a:chOff x="1920" y="2881"/>
            <a:chExt cx="1968" cy="1439"/>
          </a:xfrm>
        </p:grpSpPr>
        <p:pic>
          <p:nvPicPr>
            <p:cNvPr id="29712" name="Picture 7" descr="Night-Heron,Yellow-crowned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881"/>
              <a:ext cx="1920" cy="14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713" name="Text Box 14"/>
            <p:cNvSpPr txBox="1">
              <a:spLocks noChangeArrowheads="1"/>
            </p:cNvSpPr>
            <p:nvPr/>
          </p:nvSpPr>
          <p:spPr bwMode="auto">
            <a:xfrm>
              <a:off x="3312" y="4147"/>
              <a:ext cx="5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latin typeface="Arial" panose="020B0604020202020204" pitchFamily="34" charset="0"/>
                </a:rPr>
                <a:t>N. Anich</a:t>
              </a:r>
            </a:p>
          </p:txBody>
        </p:sp>
        <p:sp>
          <p:nvSpPr>
            <p:cNvPr id="29714" name="Rectangle 17"/>
            <p:cNvSpPr>
              <a:spLocks noChangeArrowheads="1"/>
            </p:cNvSpPr>
            <p:nvPr/>
          </p:nvSpPr>
          <p:spPr bwMode="auto">
            <a:xfrm>
              <a:off x="2112" y="4080"/>
              <a:ext cx="96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chemeClr val="tx2"/>
                  </a:solidFill>
                </a:rPr>
                <a:t>Yellow-crowned Night-Heron</a:t>
              </a:r>
            </a:p>
          </p:txBody>
        </p:sp>
      </p:grpSp>
      <p:sp>
        <p:nvSpPr>
          <p:cNvPr id="29710" name="Rectangle 19"/>
          <p:cNvSpPr>
            <a:spLocks noChangeArrowheads="1"/>
          </p:cNvSpPr>
          <p:nvPr/>
        </p:nvSpPr>
        <p:spPr bwMode="auto">
          <a:xfrm>
            <a:off x="6172200" y="6553200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Snowy Egret</a:t>
            </a:r>
          </a:p>
        </p:txBody>
      </p:sp>
      <p:sp>
        <p:nvSpPr>
          <p:cNvPr id="29711" name="Rectangle 20"/>
          <p:cNvSpPr>
            <a:spLocks noChangeArrowheads="1"/>
          </p:cNvSpPr>
          <p:nvPr/>
        </p:nvSpPr>
        <p:spPr bwMode="auto">
          <a:xfrm>
            <a:off x="7239000" y="2286000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Green Heron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84" y="2261553"/>
            <a:ext cx="3121152" cy="4160520"/>
          </a:xfrm>
          <a:prstGeom prst="rect">
            <a:avLst/>
          </a:prstGeom>
          <a:ln w="9525">
            <a:solidFill>
              <a:schemeClr val="tx1"/>
            </a:solidFill>
            <a:miter lim="800000"/>
          </a:ln>
        </p:spPr>
      </p:pic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981360" y="6117273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chemeClr val="tx2"/>
                </a:solidFill>
              </a:rPr>
              <a:t>Cattle Egrets</a:t>
            </a:r>
            <a:endParaRPr lang="en-US" altLang="en-US" sz="1200" dirty="0">
              <a:solidFill>
                <a:schemeClr val="tx2"/>
              </a:solidFill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066960" y="6188008"/>
            <a:ext cx="9144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 smtClean="0">
                <a:solidFill>
                  <a:schemeClr val="bg1"/>
                </a:solidFill>
                <a:latin typeface="Arial" panose="020B0604020202020204" pitchFamily="34" charset="0"/>
              </a:rPr>
              <a:t>D. Scheiman</a:t>
            </a:r>
            <a:endParaRPr lang="en-US" altLang="en-US" sz="9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9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Warblers</a:t>
            </a:r>
          </a:p>
        </p:txBody>
      </p:sp>
      <p:pic>
        <p:nvPicPr>
          <p:cNvPr id="30723" name="Picture 3" descr="Warbler,Yellow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3429000" cy="2532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Redstart,American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532188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Warbler,Black-throated Green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429000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Warbler,Chestnut-sided02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0"/>
            <a:ext cx="3581400" cy="264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8382000" y="6583363"/>
            <a:ext cx="990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6934200" y="1371600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American Redstart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914400" y="1143000"/>
            <a:ext cx="152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Black-throated Green Warbler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914400" y="403860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Yellow Warbler</a:t>
            </a: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7162800" y="3886200"/>
            <a:ext cx="152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Chestnut-sided Warbler</a:t>
            </a:r>
          </a:p>
        </p:txBody>
      </p:sp>
      <p:pic>
        <p:nvPicPr>
          <p:cNvPr id="142348" name="BTGW62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YEWA62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0" name="AMRE643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1" name="CSWA643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200650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" fill="hold"/>
                                        <p:tgtEl>
                                          <p:spTgt spid="142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2" fill="hold"/>
                                        <p:tgtEl>
                                          <p:spTgt spid="142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50" fill="hold"/>
                                        <p:tgtEl>
                                          <p:spTgt spid="142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142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2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50" fill="hold"/>
                                        <p:tgtEl>
                                          <p:spTgt spid="142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8"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34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2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002" fill="hold"/>
                                        <p:tgtEl>
                                          <p:spTgt spid="142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9"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34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2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250" fill="hold"/>
                                        <p:tgtEl>
                                          <p:spTgt spid="142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0"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35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2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000" fill="hold"/>
                                        <p:tgtEl>
                                          <p:spTgt spid="142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1"/>
                  </p:tgtEl>
                </p:cond>
              </p:nextCondLst>
            </p:seq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35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Waterfowl</a:t>
            </a:r>
          </a:p>
        </p:txBody>
      </p:sp>
      <p:pic>
        <p:nvPicPr>
          <p:cNvPr id="31747" name="Picture 3" descr="Teal,Blue-winged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72000"/>
            <a:ext cx="3048000" cy="22860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5" descr="Teal,Green-winged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41838"/>
            <a:ext cx="3048000" cy="2316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6" descr="Goldeneye,Common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33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7" descr="Redhead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8" descr="Scaup,Lesser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2895600" cy="210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2" name="Text Box 12"/>
          <p:cNvSpPr txBox="1">
            <a:spLocks noChangeArrowheads="1"/>
          </p:cNvSpPr>
          <p:nvPr/>
        </p:nvSpPr>
        <p:spPr bwMode="auto">
          <a:xfrm>
            <a:off x="4267200" y="6583363"/>
            <a:ext cx="990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31753" name="Rectangle 13"/>
          <p:cNvSpPr>
            <a:spLocks noChangeArrowheads="1"/>
          </p:cNvSpPr>
          <p:nvPr/>
        </p:nvSpPr>
        <p:spPr bwMode="auto">
          <a:xfrm>
            <a:off x="609600" y="65532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Blue-winged Teal</a:t>
            </a:r>
          </a:p>
        </p:txBody>
      </p:sp>
      <p:sp>
        <p:nvSpPr>
          <p:cNvPr id="31754" name="Rectangle 14"/>
          <p:cNvSpPr>
            <a:spLocks noChangeArrowheads="1"/>
          </p:cNvSpPr>
          <p:nvPr/>
        </p:nvSpPr>
        <p:spPr bwMode="auto">
          <a:xfrm>
            <a:off x="6934200" y="655320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Green-winged Teal</a:t>
            </a:r>
          </a:p>
        </p:txBody>
      </p:sp>
      <p:sp>
        <p:nvSpPr>
          <p:cNvPr id="31755" name="Rectangle 15"/>
          <p:cNvSpPr>
            <a:spLocks noChangeArrowheads="1"/>
          </p:cNvSpPr>
          <p:nvPr/>
        </p:nvSpPr>
        <p:spPr bwMode="auto">
          <a:xfrm>
            <a:off x="3810000" y="228600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Lesser Scaup</a:t>
            </a:r>
          </a:p>
        </p:txBody>
      </p:sp>
      <p:sp>
        <p:nvSpPr>
          <p:cNvPr id="31756" name="Rectangle 16"/>
          <p:cNvSpPr>
            <a:spLocks noChangeArrowheads="1"/>
          </p:cNvSpPr>
          <p:nvPr/>
        </p:nvSpPr>
        <p:spPr bwMode="auto">
          <a:xfrm>
            <a:off x="762000" y="0"/>
            <a:ext cx="990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Redhead</a:t>
            </a:r>
          </a:p>
        </p:txBody>
      </p:sp>
      <p:sp>
        <p:nvSpPr>
          <p:cNvPr id="31757" name="Rectangle 17"/>
          <p:cNvSpPr>
            <a:spLocks noChangeArrowheads="1"/>
          </p:cNvSpPr>
          <p:nvPr/>
        </p:nvSpPr>
        <p:spPr bwMode="auto">
          <a:xfrm>
            <a:off x="7086600" y="0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Common Goldeneye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Sparrows</a:t>
            </a:r>
          </a:p>
        </p:txBody>
      </p:sp>
      <p:pic>
        <p:nvPicPr>
          <p:cNvPr id="32771" name="Picture 3" descr="Sparrow,White-throated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228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Sparrow,AmericanTree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520950" cy="318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Sparrow,Fox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256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Sparrow,White-crowned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3124200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Sparrow,Song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51375"/>
            <a:ext cx="2971800" cy="220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4267200" y="6583363"/>
            <a:ext cx="990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962400" y="0"/>
            <a:ext cx="1295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Scheiman</a:t>
            </a: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3352800" y="4038600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American Tree Sparrow</a:t>
            </a: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4648200"/>
            <a:ext cx="1981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White-crowned Sparrow</a:t>
            </a: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7772400" y="464820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Song Sparrow</a:t>
            </a: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533400" y="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Fox Sparrow</a:t>
            </a: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6858000" y="0"/>
            <a:ext cx="2057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White-throated Sparrow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 noChangeAspect="1"/>
          </p:cNvGrpSpPr>
          <p:nvPr/>
        </p:nvGrpSpPr>
        <p:grpSpPr bwMode="auto">
          <a:xfrm>
            <a:off x="0" y="609600"/>
            <a:ext cx="9127686" cy="7790555"/>
            <a:chOff x="2640172" y="1172757"/>
            <a:chExt cx="5780290" cy="4927898"/>
          </a:xfrm>
          <a:solidFill>
            <a:srgbClr val="A6A6A6"/>
          </a:solidFill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881279" y="5154714"/>
              <a:ext cx="1155039" cy="888884"/>
              <a:chOff x="3032" y="3019"/>
              <a:chExt cx="577" cy="444"/>
            </a:xfrm>
            <a:grpFill/>
          </p:grpSpPr>
          <p:grpSp>
            <p:nvGrpSpPr>
              <p:cNvPr id="59" name="Group 5"/>
              <p:cNvGrpSpPr>
                <a:grpSpLocks/>
              </p:cNvGrpSpPr>
              <p:nvPr/>
            </p:nvGrpSpPr>
            <p:grpSpPr bwMode="auto">
              <a:xfrm>
                <a:off x="3032" y="3019"/>
                <a:ext cx="577" cy="444"/>
                <a:chOff x="3032" y="3019"/>
                <a:chExt cx="577" cy="444"/>
              </a:xfrm>
              <a:grpFill/>
            </p:grpSpPr>
            <p:sp>
              <p:nvSpPr>
                <p:cNvPr id="61" name="Freeform 6"/>
                <p:cNvSpPr>
                  <a:spLocks/>
                </p:cNvSpPr>
                <p:nvPr/>
              </p:nvSpPr>
              <p:spPr bwMode="gray">
                <a:xfrm>
                  <a:off x="3032" y="3075"/>
                  <a:ext cx="44" cy="64"/>
                </a:xfrm>
                <a:custGeom>
                  <a:avLst/>
                  <a:gdLst>
                    <a:gd name="T0" fmla="*/ 0 w 44"/>
                    <a:gd name="T1" fmla="*/ 64 h 64"/>
                    <a:gd name="T2" fmla="*/ 0 w 44"/>
                    <a:gd name="T3" fmla="*/ 45 h 64"/>
                    <a:gd name="T4" fmla="*/ 25 w 44"/>
                    <a:gd name="T5" fmla="*/ 0 h 64"/>
                    <a:gd name="T6" fmla="*/ 44 w 44"/>
                    <a:gd name="T7" fmla="*/ 13 h 64"/>
                    <a:gd name="T8" fmla="*/ 23 w 44"/>
                    <a:gd name="T9" fmla="*/ 64 h 64"/>
                    <a:gd name="T10" fmla="*/ 0 w 44"/>
                    <a:gd name="T11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" h="64">
                      <a:moveTo>
                        <a:pt x="0" y="64"/>
                      </a:moveTo>
                      <a:lnTo>
                        <a:pt x="0" y="45"/>
                      </a:lnTo>
                      <a:lnTo>
                        <a:pt x="25" y="0"/>
                      </a:lnTo>
                      <a:lnTo>
                        <a:pt x="44" y="13"/>
                      </a:lnTo>
                      <a:lnTo>
                        <a:pt x="23" y="64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grpFill/>
                <a:ln w="9525" cap="rnd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/>
              </p:spPr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hlink"/>
                    </a:buClr>
                    <a:buSzPct val="75000"/>
                    <a:buFont typeface="Arial" charset="0"/>
                    <a:buNone/>
                    <a:defRPr/>
                  </a:pPr>
                  <a:endParaRPr lang="en-US" sz="1400" dirty="0">
                    <a:latin typeface="Yanone Kaffeesatz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7"/>
                <p:cNvSpPr>
                  <a:spLocks/>
                </p:cNvSpPr>
                <p:nvPr/>
              </p:nvSpPr>
              <p:spPr bwMode="gray">
                <a:xfrm>
                  <a:off x="3095" y="3019"/>
                  <a:ext cx="83" cy="81"/>
                </a:xfrm>
                <a:custGeom>
                  <a:avLst/>
                  <a:gdLst>
                    <a:gd name="T0" fmla="*/ 18 w 83"/>
                    <a:gd name="T1" fmla="*/ 9 h 81"/>
                    <a:gd name="T2" fmla="*/ 0 w 83"/>
                    <a:gd name="T3" fmla="*/ 48 h 81"/>
                    <a:gd name="T4" fmla="*/ 32 w 83"/>
                    <a:gd name="T5" fmla="*/ 74 h 81"/>
                    <a:gd name="T6" fmla="*/ 69 w 83"/>
                    <a:gd name="T7" fmla="*/ 81 h 81"/>
                    <a:gd name="T8" fmla="*/ 83 w 83"/>
                    <a:gd name="T9" fmla="*/ 49 h 81"/>
                    <a:gd name="T10" fmla="*/ 74 w 83"/>
                    <a:gd name="T11" fmla="*/ 0 h 81"/>
                    <a:gd name="T12" fmla="*/ 18 w 83"/>
                    <a:gd name="T13" fmla="*/ 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3" h="81">
                      <a:moveTo>
                        <a:pt x="18" y="9"/>
                      </a:moveTo>
                      <a:lnTo>
                        <a:pt x="0" y="48"/>
                      </a:lnTo>
                      <a:lnTo>
                        <a:pt x="32" y="74"/>
                      </a:lnTo>
                      <a:lnTo>
                        <a:pt x="69" y="81"/>
                      </a:lnTo>
                      <a:lnTo>
                        <a:pt x="83" y="49"/>
                      </a:lnTo>
                      <a:lnTo>
                        <a:pt x="74" y="0"/>
                      </a:lnTo>
                      <a:lnTo>
                        <a:pt x="18" y="9"/>
                      </a:lnTo>
                      <a:close/>
                    </a:path>
                  </a:pathLst>
                </a:custGeom>
                <a:grpFill/>
                <a:ln w="9525" cap="rnd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/>
              </p:spPr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hlink"/>
                    </a:buClr>
                    <a:buSzPct val="75000"/>
                    <a:buFont typeface="Arial" charset="0"/>
                    <a:buNone/>
                    <a:defRPr/>
                  </a:pPr>
                  <a:endParaRPr lang="en-US" sz="1400" dirty="0">
                    <a:latin typeface="Yanone Kaffeesatz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8"/>
                <p:cNvSpPr>
                  <a:spLocks/>
                </p:cNvSpPr>
                <p:nvPr/>
              </p:nvSpPr>
              <p:spPr bwMode="gray">
                <a:xfrm>
                  <a:off x="3173" y="3075"/>
                  <a:ext cx="123" cy="91"/>
                </a:xfrm>
                <a:custGeom>
                  <a:avLst/>
                  <a:gdLst>
                    <a:gd name="T0" fmla="*/ 0 w 123"/>
                    <a:gd name="T1" fmla="*/ 32 h 91"/>
                    <a:gd name="T2" fmla="*/ 84 w 123"/>
                    <a:gd name="T3" fmla="*/ 0 h 91"/>
                    <a:gd name="T4" fmla="*/ 100 w 123"/>
                    <a:gd name="T5" fmla="*/ 39 h 91"/>
                    <a:gd name="T6" fmla="*/ 116 w 123"/>
                    <a:gd name="T7" fmla="*/ 48 h 91"/>
                    <a:gd name="T8" fmla="*/ 123 w 123"/>
                    <a:gd name="T9" fmla="*/ 80 h 91"/>
                    <a:gd name="T10" fmla="*/ 81 w 123"/>
                    <a:gd name="T11" fmla="*/ 85 h 91"/>
                    <a:gd name="T12" fmla="*/ 51 w 123"/>
                    <a:gd name="T13" fmla="*/ 91 h 91"/>
                    <a:gd name="T14" fmla="*/ 0 w 123"/>
                    <a:gd name="T15" fmla="*/ 32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3" h="91">
                      <a:moveTo>
                        <a:pt x="0" y="32"/>
                      </a:moveTo>
                      <a:lnTo>
                        <a:pt x="84" y="0"/>
                      </a:lnTo>
                      <a:lnTo>
                        <a:pt x="100" y="39"/>
                      </a:lnTo>
                      <a:lnTo>
                        <a:pt x="116" y="48"/>
                      </a:lnTo>
                      <a:lnTo>
                        <a:pt x="123" y="80"/>
                      </a:lnTo>
                      <a:lnTo>
                        <a:pt x="81" y="85"/>
                      </a:lnTo>
                      <a:lnTo>
                        <a:pt x="51" y="91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9525" cap="rnd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/>
              </p:spPr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hlink"/>
                    </a:buClr>
                    <a:buSzPct val="75000"/>
                    <a:buFont typeface="Arial" charset="0"/>
                    <a:buNone/>
                    <a:defRPr/>
                  </a:pPr>
                  <a:endParaRPr lang="en-US" sz="1400" dirty="0">
                    <a:latin typeface="Yanone Kaffeesatz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9"/>
                <p:cNvSpPr>
                  <a:spLocks/>
                </p:cNvSpPr>
                <p:nvPr/>
              </p:nvSpPr>
              <p:spPr bwMode="gray">
                <a:xfrm>
                  <a:off x="3300" y="3144"/>
                  <a:ext cx="98" cy="47"/>
                </a:xfrm>
                <a:custGeom>
                  <a:avLst/>
                  <a:gdLst>
                    <a:gd name="T0" fmla="*/ 15 w 98"/>
                    <a:gd name="T1" fmla="*/ 2 h 48"/>
                    <a:gd name="T2" fmla="*/ 0 w 98"/>
                    <a:gd name="T3" fmla="*/ 45 h 48"/>
                    <a:gd name="T4" fmla="*/ 26 w 98"/>
                    <a:gd name="T5" fmla="*/ 48 h 48"/>
                    <a:gd name="T6" fmla="*/ 42 w 98"/>
                    <a:gd name="T7" fmla="*/ 38 h 48"/>
                    <a:gd name="T8" fmla="*/ 72 w 98"/>
                    <a:gd name="T9" fmla="*/ 39 h 48"/>
                    <a:gd name="T10" fmla="*/ 98 w 98"/>
                    <a:gd name="T11" fmla="*/ 20 h 48"/>
                    <a:gd name="T12" fmla="*/ 81 w 98"/>
                    <a:gd name="T13" fmla="*/ 13 h 48"/>
                    <a:gd name="T14" fmla="*/ 68 w 98"/>
                    <a:gd name="T15" fmla="*/ 0 h 48"/>
                    <a:gd name="T16" fmla="*/ 15 w 98"/>
                    <a:gd name="T17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48">
                      <a:moveTo>
                        <a:pt x="15" y="2"/>
                      </a:moveTo>
                      <a:lnTo>
                        <a:pt x="0" y="45"/>
                      </a:lnTo>
                      <a:lnTo>
                        <a:pt x="26" y="48"/>
                      </a:lnTo>
                      <a:lnTo>
                        <a:pt x="42" y="38"/>
                      </a:lnTo>
                      <a:lnTo>
                        <a:pt x="72" y="39"/>
                      </a:lnTo>
                      <a:lnTo>
                        <a:pt x="98" y="20"/>
                      </a:lnTo>
                      <a:lnTo>
                        <a:pt x="81" y="13"/>
                      </a:lnTo>
                      <a:lnTo>
                        <a:pt x="68" y="0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grpFill/>
                <a:ln w="9525" cap="rnd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/>
              </p:spPr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hlink"/>
                    </a:buClr>
                    <a:buSzPct val="75000"/>
                    <a:buFont typeface="Arial" charset="0"/>
                    <a:buNone/>
                    <a:defRPr/>
                  </a:pPr>
                  <a:endParaRPr lang="en-US" sz="1400" dirty="0">
                    <a:latin typeface="Yanone Kaffeesatz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0"/>
                <p:cNvSpPr>
                  <a:spLocks/>
                </p:cNvSpPr>
                <p:nvPr/>
              </p:nvSpPr>
              <p:spPr bwMode="gray">
                <a:xfrm>
                  <a:off x="3292" y="3212"/>
                  <a:ext cx="40" cy="35"/>
                </a:xfrm>
                <a:custGeom>
                  <a:avLst/>
                  <a:gdLst>
                    <a:gd name="T0" fmla="*/ 35 w 40"/>
                    <a:gd name="T1" fmla="*/ 0 h 35"/>
                    <a:gd name="T2" fmla="*/ 0 w 40"/>
                    <a:gd name="T3" fmla="*/ 3 h 35"/>
                    <a:gd name="T4" fmla="*/ 6 w 40"/>
                    <a:gd name="T5" fmla="*/ 35 h 35"/>
                    <a:gd name="T6" fmla="*/ 40 w 40"/>
                    <a:gd name="T7" fmla="*/ 27 h 35"/>
                    <a:gd name="T8" fmla="*/ 35 w 40"/>
                    <a:gd name="T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35">
                      <a:moveTo>
                        <a:pt x="35" y="0"/>
                      </a:moveTo>
                      <a:lnTo>
                        <a:pt x="0" y="3"/>
                      </a:lnTo>
                      <a:lnTo>
                        <a:pt x="6" y="35"/>
                      </a:lnTo>
                      <a:lnTo>
                        <a:pt x="40" y="27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grpFill/>
                <a:ln w="9525" cap="rnd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/>
              </p:spPr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hlink"/>
                    </a:buClr>
                    <a:buSzPct val="75000"/>
                    <a:buFont typeface="Arial" charset="0"/>
                    <a:buNone/>
                    <a:defRPr/>
                  </a:pPr>
                  <a:endParaRPr lang="en-US" sz="1400" dirty="0">
                    <a:latin typeface="Yanone Kaffeesatz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11"/>
                <p:cNvSpPr>
                  <a:spLocks/>
                </p:cNvSpPr>
                <p:nvPr/>
              </p:nvSpPr>
              <p:spPr bwMode="gray">
                <a:xfrm>
                  <a:off x="3336" y="3250"/>
                  <a:ext cx="27" cy="34"/>
                </a:xfrm>
                <a:custGeom>
                  <a:avLst/>
                  <a:gdLst>
                    <a:gd name="T0" fmla="*/ 0 w 27"/>
                    <a:gd name="T1" fmla="*/ 13 h 34"/>
                    <a:gd name="T2" fmla="*/ 27 w 27"/>
                    <a:gd name="T3" fmla="*/ 0 h 34"/>
                    <a:gd name="T4" fmla="*/ 27 w 27"/>
                    <a:gd name="T5" fmla="*/ 30 h 34"/>
                    <a:gd name="T6" fmla="*/ 9 w 27"/>
                    <a:gd name="T7" fmla="*/ 34 h 34"/>
                    <a:gd name="T8" fmla="*/ 0 w 27"/>
                    <a:gd name="T9" fmla="*/ 1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4">
                      <a:moveTo>
                        <a:pt x="0" y="13"/>
                      </a:moveTo>
                      <a:lnTo>
                        <a:pt x="27" y="0"/>
                      </a:lnTo>
                      <a:lnTo>
                        <a:pt x="27" y="30"/>
                      </a:lnTo>
                      <a:lnTo>
                        <a:pt x="9" y="34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 w="9525" cap="rnd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/>
              </p:spPr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hlink"/>
                    </a:buClr>
                    <a:buSzPct val="75000"/>
                    <a:buFont typeface="Arial" charset="0"/>
                    <a:buNone/>
                    <a:defRPr/>
                  </a:pPr>
                  <a:endParaRPr lang="en-US" sz="1400" dirty="0">
                    <a:latin typeface="Yanone Kaffeesatz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12"/>
                <p:cNvSpPr>
                  <a:spLocks/>
                </p:cNvSpPr>
                <p:nvPr/>
              </p:nvSpPr>
              <p:spPr bwMode="gray">
                <a:xfrm>
                  <a:off x="3442" y="3266"/>
                  <a:ext cx="167" cy="197"/>
                </a:xfrm>
                <a:custGeom>
                  <a:avLst/>
                  <a:gdLst>
                    <a:gd name="T0" fmla="*/ 28 w 167"/>
                    <a:gd name="T1" fmla="*/ 0 h 197"/>
                    <a:gd name="T2" fmla="*/ 0 w 167"/>
                    <a:gd name="T3" fmla="*/ 75 h 197"/>
                    <a:gd name="T4" fmla="*/ 20 w 167"/>
                    <a:gd name="T5" fmla="*/ 112 h 197"/>
                    <a:gd name="T6" fmla="*/ 20 w 167"/>
                    <a:gd name="T7" fmla="*/ 179 h 197"/>
                    <a:gd name="T8" fmla="*/ 60 w 167"/>
                    <a:gd name="T9" fmla="*/ 197 h 197"/>
                    <a:gd name="T10" fmla="*/ 78 w 167"/>
                    <a:gd name="T11" fmla="*/ 158 h 197"/>
                    <a:gd name="T12" fmla="*/ 129 w 167"/>
                    <a:gd name="T13" fmla="*/ 149 h 197"/>
                    <a:gd name="T14" fmla="*/ 167 w 167"/>
                    <a:gd name="T15" fmla="*/ 106 h 197"/>
                    <a:gd name="T16" fmla="*/ 127 w 167"/>
                    <a:gd name="T17" fmla="*/ 39 h 197"/>
                    <a:gd name="T18" fmla="*/ 28 w 167"/>
                    <a:gd name="T19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197">
                      <a:moveTo>
                        <a:pt x="28" y="0"/>
                      </a:moveTo>
                      <a:lnTo>
                        <a:pt x="0" y="75"/>
                      </a:lnTo>
                      <a:lnTo>
                        <a:pt x="20" y="112"/>
                      </a:lnTo>
                      <a:lnTo>
                        <a:pt x="20" y="179"/>
                      </a:lnTo>
                      <a:lnTo>
                        <a:pt x="60" y="197"/>
                      </a:lnTo>
                      <a:lnTo>
                        <a:pt x="78" y="158"/>
                      </a:lnTo>
                      <a:lnTo>
                        <a:pt x="129" y="149"/>
                      </a:lnTo>
                      <a:lnTo>
                        <a:pt x="167" y="106"/>
                      </a:lnTo>
                      <a:lnTo>
                        <a:pt x="127" y="39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9525" cap="rnd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/>
              </p:spPr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hlink"/>
                    </a:buClr>
                    <a:buSzPct val="75000"/>
                    <a:buFont typeface="Arial" charset="0"/>
                    <a:buNone/>
                    <a:defRPr/>
                  </a:pPr>
                  <a:endParaRPr lang="en-US" sz="1400" dirty="0">
                    <a:latin typeface="Yanone Kaffeesatz" pitchFamily="50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Freeform 13"/>
              <p:cNvSpPr>
                <a:spLocks/>
              </p:cNvSpPr>
              <p:nvPr/>
            </p:nvSpPr>
            <p:spPr bwMode="gray">
              <a:xfrm>
                <a:off x="3346" y="3174"/>
                <a:ext cx="92" cy="77"/>
              </a:xfrm>
              <a:custGeom>
                <a:avLst/>
                <a:gdLst>
                  <a:gd name="T0" fmla="*/ 19 w 92"/>
                  <a:gd name="T1" fmla="*/ 0 h 77"/>
                  <a:gd name="T2" fmla="*/ 0 w 92"/>
                  <a:gd name="T3" fmla="*/ 23 h 77"/>
                  <a:gd name="T4" fmla="*/ 8 w 92"/>
                  <a:gd name="T5" fmla="*/ 41 h 77"/>
                  <a:gd name="T6" fmla="*/ 25 w 92"/>
                  <a:gd name="T7" fmla="*/ 47 h 77"/>
                  <a:gd name="T8" fmla="*/ 43 w 92"/>
                  <a:gd name="T9" fmla="*/ 77 h 77"/>
                  <a:gd name="T10" fmla="*/ 91 w 92"/>
                  <a:gd name="T11" fmla="*/ 65 h 77"/>
                  <a:gd name="T12" fmla="*/ 92 w 92"/>
                  <a:gd name="T13" fmla="*/ 33 h 77"/>
                  <a:gd name="T14" fmla="*/ 57 w 92"/>
                  <a:gd name="T15" fmla="*/ 6 h 77"/>
                  <a:gd name="T16" fmla="*/ 19 w 92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77">
                    <a:moveTo>
                      <a:pt x="19" y="0"/>
                    </a:moveTo>
                    <a:lnTo>
                      <a:pt x="0" y="23"/>
                    </a:lnTo>
                    <a:lnTo>
                      <a:pt x="8" y="41"/>
                    </a:lnTo>
                    <a:lnTo>
                      <a:pt x="25" y="47"/>
                    </a:lnTo>
                    <a:lnTo>
                      <a:pt x="43" y="77"/>
                    </a:lnTo>
                    <a:lnTo>
                      <a:pt x="91" y="65"/>
                    </a:lnTo>
                    <a:lnTo>
                      <a:pt x="92" y="33"/>
                    </a:lnTo>
                    <a:lnTo>
                      <a:pt x="57" y="6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 cap="rnd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hlink"/>
                  </a:buClr>
                  <a:buSzPct val="75000"/>
                  <a:buFont typeface="Arial" charset="0"/>
                  <a:buNone/>
                  <a:defRPr/>
                </a:pPr>
                <a:endParaRPr lang="en-US" sz="1400" dirty="0">
                  <a:latin typeface="Yanone Kaffeesatz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14"/>
            <p:cNvSpPr>
              <a:spLocks/>
            </p:cNvSpPr>
            <p:nvPr/>
          </p:nvSpPr>
          <p:spPr bwMode="gray">
            <a:xfrm>
              <a:off x="2640172" y="4040607"/>
              <a:ext cx="2109898" cy="2060048"/>
            </a:xfrm>
            <a:custGeom>
              <a:avLst/>
              <a:gdLst>
                <a:gd name="T0" fmla="*/ 2147483647 w 1054"/>
                <a:gd name="T1" fmla="*/ 2147483647 h 1029"/>
                <a:gd name="T2" fmla="*/ 2147483647 w 1054"/>
                <a:gd name="T3" fmla="*/ 0 h 1029"/>
                <a:gd name="T4" fmla="*/ 2147483647 w 1054"/>
                <a:gd name="T5" fmla="*/ 2147483647 h 1029"/>
                <a:gd name="T6" fmla="*/ 2147483647 w 1054"/>
                <a:gd name="T7" fmla="*/ 2147483647 h 1029"/>
                <a:gd name="T8" fmla="*/ 2147483647 w 1054"/>
                <a:gd name="T9" fmla="*/ 2147483647 h 1029"/>
                <a:gd name="T10" fmla="*/ 2147483647 w 1054"/>
                <a:gd name="T11" fmla="*/ 2147483647 h 1029"/>
                <a:gd name="T12" fmla="*/ 2147483647 w 1054"/>
                <a:gd name="T13" fmla="*/ 2147483647 h 1029"/>
                <a:gd name="T14" fmla="*/ 2147483647 w 1054"/>
                <a:gd name="T15" fmla="*/ 2147483647 h 1029"/>
                <a:gd name="T16" fmla="*/ 2147483647 w 1054"/>
                <a:gd name="T17" fmla="*/ 2147483647 h 1029"/>
                <a:gd name="T18" fmla="*/ 2147483647 w 1054"/>
                <a:gd name="T19" fmla="*/ 2147483647 h 1029"/>
                <a:gd name="T20" fmla="*/ 2147483647 w 1054"/>
                <a:gd name="T21" fmla="*/ 2147483647 h 1029"/>
                <a:gd name="T22" fmla="*/ 2147483647 w 1054"/>
                <a:gd name="T23" fmla="*/ 2147483647 h 1029"/>
                <a:gd name="T24" fmla="*/ 2147483647 w 1054"/>
                <a:gd name="T25" fmla="*/ 2147483647 h 1029"/>
                <a:gd name="T26" fmla="*/ 2147483647 w 1054"/>
                <a:gd name="T27" fmla="*/ 2147483647 h 1029"/>
                <a:gd name="T28" fmla="*/ 2147483647 w 1054"/>
                <a:gd name="T29" fmla="*/ 2147483647 h 1029"/>
                <a:gd name="T30" fmla="*/ 2147483647 w 1054"/>
                <a:gd name="T31" fmla="*/ 2147483647 h 1029"/>
                <a:gd name="T32" fmla="*/ 2147483647 w 1054"/>
                <a:gd name="T33" fmla="*/ 2147483647 h 1029"/>
                <a:gd name="T34" fmla="*/ 2147483647 w 1054"/>
                <a:gd name="T35" fmla="*/ 2147483647 h 1029"/>
                <a:gd name="T36" fmla="*/ 2147483647 w 1054"/>
                <a:gd name="T37" fmla="*/ 2147483647 h 1029"/>
                <a:gd name="T38" fmla="*/ 2147483647 w 1054"/>
                <a:gd name="T39" fmla="*/ 2147483647 h 1029"/>
                <a:gd name="T40" fmla="*/ 2147483647 w 1054"/>
                <a:gd name="T41" fmla="*/ 2147483647 h 1029"/>
                <a:gd name="T42" fmla="*/ 2147483647 w 1054"/>
                <a:gd name="T43" fmla="*/ 2147483647 h 1029"/>
                <a:gd name="T44" fmla="*/ 0 w 1054"/>
                <a:gd name="T45" fmla="*/ 2147483647 h 1029"/>
                <a:gd name="T46" fmla="*/ 2147483647 w 1054"/>
                <a:gd name="T47" fmla="*/ 2147483647 h 1029"/>
                <a:gd name="T48" fmla="*/ 2147483647 w 1054"/>
                <a:gd name="T49" fmla="*/ 2147483647 h 1029"/>
                <a:gd name="T50" fmla="*/ 2147483647 w 1054"/>
                <a:gd name="T51" fmla="*/ 2147483647 h 1029"/>
                <a:gd name="T52" fmla="*/ 2147483647 w 1054"/>
                <a:gd name="T53" fmla="*/ 2147483647 h 1029"/>
                <a:gd name="T54" fmla="*/ 2147483647 w 1054"/>
                <a:gd name="T55" fmla="*/ 2147483647 h 1029"/>
                <a:gd name="T56" fmla="*/ 2147483647 w 1054"/>
                <a:gd name="T57" fmla="*/ 2147483647 h 1029"/>
                <a:gd name="T58" fmla="*/ 2147483647 w 1054"/>
                <a:gd name="T59" fmla="*/ 2147483647 h 1029"/>
                <a:gd name="T60" fmla="*/ 2147483647 w 1054"/>
                <a:gd name="T61" fmla="*/ 2147483647 h 1029"/>
                <a:gd name="T62" fmla="*/ 2147483647 w 1054"/>
                <a:gd name="T63" fmla="*/ 2147483647 h 1029"/>
                <a:gd name="T64" fmla="*/ 2147483647 w 1054"/>
                <a:gd name="T65" fmla="*/ 2147483647 h 1029"/>
                <a:gd name="T66" fmla="*/ 2147483647 w 1054"/>
                <a:gd name="T67" fmla="*/ 2147483647 h 1029"/>
                <a:gd name="T68" fmla="*/ 2147483647 w 1054"/>
                <a:gd name="T69" fmla="*/ 2147483647 h 1029"/>
                <a:gd name="T70" fmla="*/ 2147483647 w 1054"/>
                <a:gd name="T71" fmla="*/ 2147483647 h 1029"/>
                <a:gd name="T72" fmla="*/ 2147483647 w 1054"/>
                <a:gd name="T73" fmla="*/ 2147483647 h 1029"/>
                <a:gd name="T74" fmla="*/ 2147483647 w 1054"/>
                <a:gd name="T75" fmla="*/ 2147483647 h 1029"/>
                <a:gd name="T76" fmla="*/ 2147483647 w 1054"/>
                <a:gd name="T77" fmla="*/ 2147483647 h 1029"/>
                <a:gd name="T78" fmla="*/ 2147483647 w 1054"/>
                <a:gd name="T79" fmla="*/ 2147483647 h 1029"/>
                <a:gd name="T80" fmla="*/ 2147483647 w 1054"/>
                <a:gd name="T81" fmla="*/ 2147483647 h 1029"/>
                <a:gd name="T82" fmla="*/ 2147483647 w 1054"/>
                <a:gd name="T83" fmla="*/ 2147483647 h 10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54"/>
                <a:gd name="T127" fmla="*/ 0 h 1029"/>
                <a:gd name="T128" fmla="*/ 1054 w 1054"/>
                <a:gd name="T129" fmla="*/ 1029 h 10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54" h="1029">
                  <a:moveTo>
                    <a:pt x="168" y="153"/>
                  </a:moveTo>
                  <a:lnTo>
                    <a:pt x="380" y="0"/>
                  </a:lnTo>
                  <a:lnTo>
                    <a:pt x="481" y="27"/>
                  </a:lnTo>
                  <a:lnTo>
                    <a:pt x="530" y="76"/>
                  </a:lnTo>
                  <a:lnTo>
                    <a:pt x="729" y="95"/>
                  </a:lnTo>
                  <a:lnTo>
                    <a:pt x="735" y="604"/>
                  </a:lnTo>
                  <a:lnTo>
                    <a:pt x="800" y="619"/>
                  </a:lnTo>
                  <a:lnTo>
                    <a:pt x="830" y="680"/>
                  </a:lnTo>
                  <a:lnTo>
                    <a:pt x="876" y="659"/>
                  </a:lnTo>
                  <a:lnTo>
                    <a:pt x="972" y="797"/>
                  </a:lnTo>
                  <a:lnTo>
                    <a:pt x="1054" y="861"/>
                  </a:lnTo>
                  <a:lnTo>
                    <a:pt x="1051" y="916"/>
                  </a:lnTo>
                  <a:lnTo>
                    <a:pt x="947" y="923"/>
                  </a:lnTo>
                  <a:lnTo>
                    <a:pt x="901" y="754"/>
                  </a:lnTo>
                  <a:lnTo>
                    <a:pt x="573" y="588"/>
                  </a:lnTo>
                  <a:lnTo>
                    <a:pt x="582" y="640"/>
                  </a:lnTo>
                  <a:lnTo>
                    <a:pt x="508" y="708"/>
                  </a:lnTo>
                  <a:lnTo>
                    <a:pt x="496" y="683"/>
                  </a:lnTo>
                  <a:lnTo>
                    <a:pt x="475" y="683"/>
                  </a:lnTo>
                  <a:lnTo>
                    <a:pt x="416" y="824"/>
                  </a:lnTo>
                  <a:lnTo>
                    <a:pt x="233" y="963"/>
                  </a:lnTo>
                  <a:lnTo>
                    <a:pt x="52" y="1029"/>
                  </a:lnTo>
                  <a:lnTo>
                    <a:pt x="0" y="1020"/>
                  </a:lnTo>
                  <a:lnTo>
                    <a:pt x="208" y="901"/>
                  </a:lnTo>
                  <a:lnTo>
                    <a:pt x="233" y="901"/>
                  </a:lnTo>
                  <a:lnTo>
                    <a:pt x="309" y="809"/>
                  </a:lnTo>
                  <a:lnTo>
                    <a:pt x="343" y="806"/>
                  </a:lnTo>
                  <a:lnTo>
                    <a:pt x="395" y="736"/>
                  </a:lnTo>
                  <a:lnTo>
                    <a:pt x="377" y="705"/>
                  </a:lnTo>
                  <a:lnTo>
                    <a:pt x="266" y="720"/>
                  </a:lnTo>
                  <a:lnTo>
                    <a:pt x="190" y="545"/>
                  </a:lnTo>
                  <a:lnTo>
                    <a:pt x="233" y="466"/>
                  </a:lnTo>
                  <a:lnTo>
                    <a:pt x="303" y="438"/>
                  </a:lnTo>
                  <a:lnTo>
                    <a:pt x="278" y="368"/>
                  </a:lnTo>
                  <a:lnTo>
                    <a:pt x="205" y="401"/>
                  </a:lnTo>
                  <a:lnTo>
                    <a:pt x="150" y="300"/>
                  </a:lnTo>
                  <a:lnTo>
                    <a:pt x="211" y="276"/>
                  </a:lnTo>
                  <a:lnTo>
                    <a:pt x="266" y="303"/>
                  </a:lnTo>
                  <a:lnTo>
                    <a:pt x="291" y="288"/>
                  </a:lnTo>
                  <a:lnTo>
                    <a:pt x="245" y="202"/>
                  </a:lnTo>
                  <a:lnTo>
                    <a:pt x="165" y="196"/>
                  </a:lnTo>
                  <a:lnTo>
                    <a:pt x="168" y="153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8" name="Freeform 15"/>
            <p:cNvSpPr>
              <a:spLocks/>
            </p:cNvSpPr>
            <p:nvPr/>
          </p:nvSpPr>
          <p:spPr bwMode="gray">
            <a:xfrm>
              <a:off x="8000084" y="1172757"/>
              <a:ext cx="420378" cy="642639"/>
            </a:xfrm>
            <a:custGeom>
              <a:avLst/>
              <a:gdLst>
                <a:gd name="T0" fmla="*/ 2147483647 w 210"/>
                <a:gd name="T1" fmla="*/ 2147483647 h 321"/>
                <a:gd name="T2" fmla="*/ 2147483647 w 210"/>
                <a:gd name="T3" fmla="*/ 2147483647 h 321"/>
                <a:gd name="T4" fmla="*/ 2147483647 w 210"/>
                <a:gd name="T5" fmla="*/ 2147483647 h 321"/>
                <a:gd name="T6" fmla="*/ 2147483647 w 210"/>
                <a:gd name="T7" fmla="*/ 2147483647 h 321"/>
                <a:gd name="T8" fmla="*/ 2147483647 w 210"/>
                <a:gd name="T9" fmla="*/ 2147483647 h 321"/>
                <a:gd name="T10" fmla="*/ 2147483647 w 210"/>
                <a:gd name="T11" fmla="*/ 2147483647 h 321"/>
                <a:gd name="T12" fmla="*/ 2147483647 w 210"/>
                <a:gd name="T13" fmla="*/ 2147483647 h 321"/>
                <a:gd name="T14" fmla="*/ 0 w 210"/>
                <a:gd name="T15" fmla="*/ 2147483647 h 321"/>
                <a:gd name="T16" fmla="*/ 2147483647 w 210"/>
                <a:gd name="T17" fmla="*/ 2147483647 h 321"/>
                <a:gd name="T18" fmla="*/ 2147483647 w 210"/>
                <a:gd name="T19" fmla="*/ 2147483647 h 321"/>
                <a:gd name="T20" fmla="*/ 2147483647 w 210"/>
                <a:gd name="T21" fmla="*/ 2147483647 h 321"/>
                <a:gd name="T22" fmla="*/ 2147483647 w 210"/>
                <a:gd name="T23" fmla="*/ 2147483647 h 321"/>
                <a:gd name="T24" fmla="*/ 2147483647 w 210"/>
                <a:gd name="T25" fmla="*/ 2147483647 h 321"/>
                <a:gd name="T26" fmla="*/ 2147483647 w 210"/>
                <a:gd name="T27" fmla="*/ 2147483647 h 321"/>
                <a:gd name="T28" fmla="*/ 2147483647 w 210"/>
                <a:gd name="T29" fmla="*/ 2147483647 h 321"/>
                <a:gd name="T30" fmla="*/ 2147483647 w 210"/>
                <a:gd name="T31" fmla="*/ 2147483647 h 321"/>
                <a:gd name="T32" fmla="*/ 2147483647 w 210"/>
                <a:gd name="T33" fmla="*/ 2147483647 h 321"/>
                <a:gd name="T34" fmla="*/ 2147483647 w 210"/>
                <a:gd name="T35" fmla="*/ 2147483647 h 321"/>
                <a:gd name="T36" fmla="*/ 2147483647 w 210"/>
                <a:gd name="T37" fmla="*/ 2147483647 h 321"/>
                <a:gd name="T38" fmla="*/ 2147483647 w 210"/>
                <a:gd name="T39" fmla="*/ 2147483647 h 321"/>
                <a:gd name="T40" fmla="*/ 2147483647 w 210"/>
                <a:gd name="T41" fmla="*/ 2147483647 h 321"/>
                <a:gd name="T42" fmla="*/ 2147483647 w 210"/>
                <a:gd name="T43" fmla="*/ 2147483647 h 321"/>
                <a:gd name="T44" fmla="*/ 2147483647 w 210"/>
                <a:gd name="T45" fmla="*/ 2147483647 h 321"/>
                <a:gd name="T46" fmla="*/ 2147483647 w 210"/>
                <a:gd name="T47" fmla="*/ 2147483647 h 321"/>
                <a:gd name="T48" fmla="*/ 2147483647 w 210"/>
                <a:gd name="T49" fmla="*/ 0 h 321"/>
                <a:gd name="T50" fmla="*/ 2147483647 w 210"/>
                <a:gd name="T51" fmla="*/ 2147483647 h 321"/>
                <a:gd name="T52" fmla="*/ 2147483647 w 210"/>
                <a:gd name="T53" fmla="*/ 2147483647 h 321"/>
                <a:gd name="T54" fmla="*/ 2147483647 w 210"/>
                <a:gd name="T55" fmla="*/ 2147483647 h 32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10"/>
                <a:gd name="T85" fmla="*/ 0 h 321"/>
                <a:gd name="T86" fmla="*/ 210 w 210"/>
                <a:gd name="T87" fmla="*/ 321 h 32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10" h="321">
                  <a:moveTo>
                    <a:pt x="49" y="10"/>
                  </a:moveTo>
                  <a:lnTo>
                    <a:pt x="18" y="69"/>
                  </a:lnTo>
                  <a:lnTo>
                    <a:pt x="33" y="91"/>
                  </a:lnTo>
                  <a:lnTo>
                    <a:pt x="18" y="118"/>
                  </a:lnTo>
                  <a:lnTo>
                    <a:pt x="27" y="127"/>
                  </a:lnTo>
                  <a:lnTo>
                    <a:pt x="21" y="145"/>
                  </a:lnTo>
                  <a:lnTo>
                    <a:pt x="21" y="175"/>
                  </a:lnTo>
                  <a:lnTo>
                    <a:pt x="0" y="186"/>
                  </a:lnTo>
                  <a:lnTo>
                    <a:pt x="8" y="195"/>
                  </a:lnTo>
                  <a:lnTo>
                    <a:pt x="52" y="307"/>
                  </a:lnTo>
                  <a:lnTo>
                    <a:pt x="87" y="321"/>
                  </a:lnTo>
                  <a:lnTo>
                    <a:pt x="85" y="298"/>
                  </a:lnTo>
                  <a:lnTo>
                    <a:pt x="102" y="280"/>
                  </a:lnTo>
                  <a:lnTo>
                    <a:pt x="96" y="261"/>
                  </a:lnTo>
                  <a:lnTo>
                    <a:pt x="139" y="238"/>
                  </a:lnTo>
                  <a:lnTo>
                    <a:pt x="141" y="207"/>
                  </a:lnTo>
                  <a:lnTo>
                    <a:pt x="166" y="205"/>
                  </a:lnTo>
                  <a:lnTo>
                    <a:pt x="186" y="181"/>
                  </a:lnTo>
                  <a:lnTo>
                    <a:pt x="210" y="165"/>
                  </a:lnTo>
                  <a:lnTo>
                    <a:pt x="210" y="145"/>
                  </a:lnTo>
                  <a:lnTo>
                    <a:pt x="177" y="139"/>
                  </a:lnTo>
                  <a:lnTo>
                    <a:pt x="171" y="117"/>
                  </a:lnTo>
                  <a:lnTo>
                    <a:pt x="138" y="114"/>
                  </a:lnTo>
                  <a:lnTo>
                    <a:pt x="111" y="19"/>
                  </a:lnTo>
                  <a:lnTo>
                    <a:pt x="99" y="0"/>
                  </a:lnTo>
                  <a:lnTo>
                    <a:pt x="66" y="8"/>
                  </a:lnTo>
                  <a:lnTo>
                    <a:pt x="60" y="17"/>
                  </a:lnTo>
                  <a:lnTo>
                    <a:pt x="49" y="1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9" name="Freeform 16"/>
            <p:cNvSpPr>
              <a:spLocks/>
            </p:cNvSpPr>
            <p:nvPr/>
          </p:nvSpPr>
          <p:spPr bwMode="gray">
            <a:xfrm>
              <a:off x="7373520" y="2442019"/>
              <a:ext cx="540486" cy="222221"/>
            </a:xfrm>
            <a:custGeom>
              <a:avLst/>
              <a:gdLst>
                <a:gd name="T0" fmla="*/ 0 w 270"/>
                <a:gd name="T1" fmla="*/ 2147483647 h 111"/>
                <a:gd name="T2" fmla="*/ 2147483647 w 270"/>
                <a:gd name="T3" fmla="*/ 0 h 111"/>
                <a:gd name="T4" fmla="*/ 2147483647 w 270"/>
                <a:gd name="T5" fmla="*/ 2147483647 h 111"/>
                <a:gd name="T6" fmla="*/ 2147483647 w 270"/>
                <a:gd name="T7" fmla="*/ 2147483647 h 111"/>
                <a:gd name="T8" fmla="*/ 2147483647 w 270"/>
                <a:gd name="T9" fmla="*/ 2147483647 h 111"/>
                <a:gd name="T10" fmla="*/ 2147483647 w 270"/>
                <a:gd name="T11" fmla="*/ 2147483647 h 111"/>
                <a:gd name="T12" fmla="*/ 2147483647 w 270"/>
                <a:gd name="T13" fmla="*/ 2147483647 h 111"/>
                <a:gd name="T14" fmla="*/ 2147483647 w 270"/>
                <a:gd name="T15" fmla="*/ 2147483647 h 111"/>
                <a:gd name="T16" fmla="*/ 2147483647 w 270"/>
                <a:gd name="T17" fmla="*/ 2147483647 h 111"/>
                <a:gd name="T18" fmla="*/ 2147483647 w 270"/>
                <a:gd name="T19" fmla="*/ 2147483647 h 111"/>
                <a:gd name="T20" fmla="*/ 2147483647 w 270"/>
                <a:gd name="T21" fmla="*/ 2147483647 h 111"/>
                <a:gd name="T22" fmla="*/ 2147483647 w 270"/>
                <a:gd name="T23" fmla="*/ 2147483647 h 111"/>
                <a:gd name="T24" fmla="*/ 2147483647 w 270"/>
                <a:gd name="T25" fmla="*/ 2147483647 h 111"/>
                <a:gd name="T26" fmla="*/ 2147483647 w 270"/>
                <a:gd name="T27" fmla="*/ 2147483647 h 111"/>
                <a:gd name="T28" fmla="*/ 2147483647 w 270"/>
                <a:gd name="T29" fmla="*/ 2147483647 h 111"/>
                <a:gd name="T30" fmla="*/ 2147483647 w 270"/>
                <a:gd name="T31" fmla="*/ 2147483647 h 111"/>
                <a:gd name="T32" fmla="*/ 0 w 270"/>
                <a:gd name="T33" fmla="*/ 2147483647 h 1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0"/>
                <a:gd name="T52" fmla="*/ 0 h 111"/>
                <a:gd name="T53" fmla="*/ 270 w 270"/>
                <a:gd name="T54" fmla="*/ 111 h 1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0" h="111">
                  <a:moveTo>
                    <a:pt x="0" y="38"/>
                  </a:moveTo>
                  <a:lnTo>
                    <a:pt x="201" y="0"/>
                  </a:lnTo>
                  <a:lnTo>
                    <a:pt x="234" y="76"/>
                  </a:lnTo>
                  <a:lnTo>
                    <a:pt x="269" y="68"/>
                  </a:lnTo>
                  <a:lnTo>
                    <a:pt x="270" y="106"/>
                  </a:lnTo>
                  <a:lnTo>
                    <a:pt x="242" y="111"/>
                  </a:lnTo>
                  <a:lnTo>
                    <a:pt x="217" y="86"/>
                  </a:lnTo>
                  <a:lnTo>
                    <a:pt x="201" y="56"/>
                  </a:lnTo>
                  <a:lnTo>
                    <a:pt x="198" y="14"/>
                  </a:lnTo>
                  <a:lnTo>
                    <a:pt x="186" y="35"/>
                  </a:lnTo>
                  <a:lnTo>
                    <a:pt x="200" y="98"/>
                  </a:lnTo>
                  <a:lnTo>
                    <a:pt x="141" y="107"/>
                  </a:lnTo>
                  <a:lnTo>
                    <a:pt x="139" y="61"/>
                  </a:lnTo>
                  <a:lnTo>
                    <a:pt x="103" y="41"/>
                  </a:lnTo>
                  <a:lnTo>
                    <a:pt x="72" y="36"/>
                  </a:lnTo>
                  <a:lnTo>
                    <a:pt x="8" y="6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0" name="Freeform 17"/>
            <p:cNvSpPr>
              <a:spLocks/>
            </p:cNvSpPr>
            <p:nvPr/>
          </p:nvSpPr>
          <p:spPr bwMode="gray">
            <a:xfrm>
              <a:off x="2959549" y="1220805"/>
              <a:ext cx="714643" cy="522519"/>
            </a:xfrm>
            <a:custGeom>
              <a:avLst/>
              <a:gdLst>
                <a:gd name="T0" fmla="*/ 2147483647 w 356"/>
                <a:gd name="T1" fmla="*/ 0 h 261"/>
                <a:gd name="T2" fmla="*/ 2147483647 w 356"/>
                <a:gd name="T3" fmla="*/ 2147483647 h 261"/>
                <a:gd name="T4" fmla="*/ 2147483647 w 356"/>
                <a:gd name="T5" fmla="*/ 2147483647 h 261"/>
                <a:gd name="T6" fmla="*/ 2147483647 w 356"/>
                <a:gd name="T7" fmla="*/ 2147483647 h 261"/>
                <a:gd name="T8" fmla="*/ 2147483647 w 356"/>
                <a:gd name="T9" fmla="*/ 2147483647 h 261"/>
                <a:gd name="T10" fmla="*/ 2147483647 w 356"/>
                <a:gd name="T11" fmla="*/ 2147483647 h 261"/>
                <a:gd name="T12" fmla="*/ 2147483647 w 356"/>
                <a:gd name="T13" fmla="*/ 2147483647 h 261"/>
                <a:gd name="T14" fmla="*/ 2147483647 w 356"/>
                <a:gd name="T15" fmla="*/ 2147483647 h 261"/>
                <a:gd name="T16" fmla="*/ 2147483647 w 356"/>
                <a:gd name="T17" fmla="*/ 2147483647 h 261"/>
                <a:gd name="T18" fmla="*/ 2147483647 w 356"/>
                <a:gd name="T19" fmla="*/ 2147483647 h 261"/>
                <a:gd name="T20" fmla="*/ 2147483647 w 356"/>
                <a:gd name="T21" fmla="*/ 2147483647 h 261"/>
                <a:gd name="T22" fmla="*/ 2147483647 w 356"/>
                <a:gd name="T23" fmla="*/ 2147483647 h 261"/>
                <a:gd name="T24" fmla="*/ 2147483647 w 356"/>
                <a:gd name="T25" fmla="*/ 2147483647 h 261"/>
                <a:gd name="T26" fmla="*/ 2147483647 w 356"/>
                <a:gd name="T27" fmla="*/ 2147483647 h 261"/>
                <a:gd name="T28" fmla="*/ 2147483647 w 356"/>
                <a:gd name="T29" fmla="*/ 2147483647 h 261"/>
                <a:gd name="T30" fmla="*/ 2147483647 w 356"/>
                <a:gd name="T31" fmla="*/ 2147483647 h 261"/>
                <a:gd name="T32" fmla="*/ 2147483647 w 356"/>
                <a:gd name="T33" fmla="*/ 2147483647 h 261"/>
                <a:gd name="T34" fmla="*/ 2147483647 w 356"/>
                <a:gd name="T35" fmla="*/ 2147483647 h 261"/>
                <a:gd name="T36" fmla="*/ 2147483647 w 356"/>
                <a:gd name="T37" fmla="*/ 2147483647 h 261"/>
                <a:gd name="T38" fmla="*/ 2147483647 w 356"/>
                <a:gd name="T39" fmla="*/ 2147483647 h 261"/>
                <a:gd name="T40" fmla="*/ 0 w 356"/>
                <a:gd name="T41" fmla="*/ 2147483647 h 261"/>
                <a:gd name="T42" fmla="*/ 2147483647 w 356"/>
                <a:gd name="T43" fmla="*/ 2147483647 h 261"/>
                <a:gd name="T44" fmla="*/ 2147483647 w 356"/>
                <a:gd name="T45" fmla="*/ 2147483647 h 261"/>
                <a:gd name="T46" fmla="*/ 2147483647 w 356"/>
                <a:gd name="T47" fmla="*/ 2147483647 h 261"/>
                <a:gd name="T48" fmla="*/ 2147483647 w 356"/>
                <a:gd name="T49" fmla="*/ 2147483647 h 261"/>
                <a:gd name="T50" fmla="*/ 2147483647 w 356"/>
                <a:gd name="T51" fmla="*/ 2147483647 h 261"/>
                <a:gd name="T52" fmla="*/ 2147483647 w 356"/>
                <a:gd name="T53" fmla="*/ 2147483647 h 261"/>
                <a:gd name="T54" fmla="*/ 2147483647 w 356"/>
                <a:gd name="T55" fmla="*/ 2147483647 h 261"/>
                <a:gd name="T56" fmla="*/ 2147483647 w 356"/>
                <a:gd name="T57" fmla="*/ 2147483647 h 261"/>
                <a:gd name="T58" fmla="*/ 2147483647 w 356"/>
                <a:gd name="T59" fmla="*/ 2147483647 h 261"/>
                <a:gd name="T60" fmla="*/ 2147483647 w 356"/>
                <a:gd name="T61" fmla="*/ 2147483647 h 261"/>
                <a:gd name="T62" fmla="*/ 2147483647 w 356"/>
                <a:gd name="T63" fmla="*/ 2147483647 h 261"/>
                <a:gd name="T64" fmla="*/ 2147483647 w 356"/>
                <a:gd name="T65" fmla="*/ 2147483647 h 261"/>
                <a:gd name="T66" fmla="*/ 2147483647 w 356"/>
                <a:gd name="T67" fmla="*/ 2147483647 h 261"/>
                <a:gd name="T68" fmla="*/ 2147483647 w 356"/>
                <a:gd name="T69" fmla="*/ 2147483647 h 261"/>
                <a:gd name="T70" fmla="*/ 2147483647 w 356"/>
                <a:gd name="T71" fmla="*/ 2147483647 h 261"/>
                <a:gd name="T72" fmla="*/ 2147483647 w 356"/>
                <a:gd name="T73" fmla="*/ 2147483647 h 261"/>
                <a:gd name="T74" fmla="*/ 2147483647 w 356"/>
                <a:gd name="T75" fmla="*/ 0 h 2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56"/>
                <a:gd name="T115" fmla="*/ 0 h 261"/>
                <a:gd name="T116" fmla="*/ 356 w 356"/>
                <a:gd name="T117" fmla="*/ 261 h 26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56" h="261">
                  <a:moveTo>
                    <a:pt x="90" y="0"/>
                  </a:moveTo>
                  <a:lnTo>
                    <a:pt x="163" y="20"/>
                  </a:lnTo>
                  <a:lnTo>
                    <a:pt x="219" y="33"/>
                  </a:lnTo>
                  <a:lnTo>
                    <a:pt x="246" y="39"/>
                  </a:lnTo>
                  <a:lnTo>
                    <a:pt x="274" y="43"/>
                  </a:lnTo>
                  <a:lnTo>
                    <a:pt x="311" y="50"/>
                  </a:lnTo>
                  <a:lnTo>
                    <a:pt x="356" y="58"/>
                  </a:lnTo>
                  <a:lnTo>
                    <a:pt x="327" y="261"/>
                  </a:lnTo>
                  <a:lnTo>
                    <a:pt x="189" y="232"/>
                  </a:lnTo>
                  <a:lnTo>
                    <a:pt x="170" y="245"/>
                  </a:lnTo>
                  <a:lnTo>
                    <a:pt x="145" y="225"/>
                  </a:lnTo>
                  <a:lnTo>
                    <a:pt x="123" y="245"/>
                  </a:lnTo>
                  <a:lnTo>
                    <a:pt x="103" y="228"/>
                  </a:lnTo>
                  <a:lnTo>
                    <a:pt x="46" y="225"/>
                  </a:lnTo>
                  <a:lnTo>
                    <a:pt x="54" y="192"/>
                  </a:lnTo>
                  <a:lnTo>
                    <a:pt x="13" y="189"/>
                  </a:lnTo>
                  <a:lnTo>
                    <a:pt x="9" y="170"/>
                  </a:lnTo>
                  <a:lnTo>
                    <a:pt x="17" y="150"/>
                  </a:lnTo>
                  <a:lnTo>
                    <a:pt x="7" y="132"/>
                  </a:lnTo>
                  <a:lnTo>
                    <a:pt x="8" y="81"/>
                  </a:lnTo>
                  <a:lnTo>
                    <a:pt x="0" y="42"/>
                  </a:lnTo>
                  <a:lnTo>
                    <a:pt x="5" y="27"/>
                  </a:lnTo>
                  <a:lnTo>
                    <a:pt x="23" y="33"/>
                  </a:lnTo>
                  <a:lnTo>
                    <a:pt x="42" y="56"/>
                  </a:lnTo>
                  <a:lnTo>
                    <a:pt x="77" y="61"/>
                  </a:lnTo>
                  <a:lnTo>
                    <a:pt x="86" y="80"/>
                  </a:lnTo>
                  <a:lnTo>
                    <a:pt x="69" y="80"/>
                  </a:lnTo>
                  <a:lnTo>
                    <a:pt x="67" y="96"/>
                  </a:lnTo>
                  <a:lnTo>
                    <a:pt x="77" y="98"/>
                  </a:lnTo>
                  <a:lnTo>
                    <a:pt x="81" y="114"/>
                  </a:lnTo>
                  <a:lnTo>
                    <a:pt x="60" y="126"/>
                  </a:lnTo>
                  <a:lnTo>
                    <a:pt x="60" y="137"/>
                  </a:lnTo>
                  <a:lnTo>
                    <a:pt x="84" y="137"/>
                  </a:lnTo>
                  <a:lnTo>
                    <a:pt x="90" y="109"/>
                  </a:lnTo>
                  <a:lnTo>
                    <a:pt x="108" y="92"/>
                  </a:lnTo>
                  <a:lnTo>
                    <a:pt x="86" y="48"/>
                  </a:lnTo>
                  <a:lnTo>
                    <a:pt x="100" y="34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gray">
            <a:xfrm>
              <a:off x="2791398" y="1599181"/>
              <a:ext cx="886798" cy="678675"/>
            </a:xfrm>
            <a:custGeom>
              <a:avLst/>
              <a:gdLst>
                <a:gd name="T0" fmla="*/ 2147483647 w 444"/>
                <a:gd name="T1" fmla="*/ 0 h 339"/>
                <a:gd name="T2" fmla="*/ 2147483647 w 444"/>
                <a:gd name="T3" fmla="*/ 2147483647 h 339"/>
                <a:gd name="T4" fmla="*/ 2147483647 w 444"/>
                <a:gd name="T5" fmla="*/ 2147483647 h 339"/>
                <a:gd name="T6" fmla="*/ 2147483647 w 444"/>
                <a:gd name="T7" fmla="*/ 2147483647 h 339"/>
                <a:gd name="T8" fmla="*/ 2147483647 w 444"/>
                <a:gd name="T9" fmla="*/ 2147483647 h 339"/>
                <a:gd name="T10" fmla="*/ 2147483647 w 444"/>
                <a:gd name="T11" fmla="*/ 2147483647 h 339"/>
                <a:gd name="T12" fmla="*/ 2147483647 w 444"/>
                <a:gd name="T13" fmla="*/ 2147483647 h 339"/>
                <a:gd name="T14" fmla="*/ 2147483647 w 444"/>
                <a:gd name="T15" fmla="*/ 2147483647 h 339"/>
                <a:gd name="T16" fmla="*/ 2147483647 w 444"/>
                <a:gd name="T17" fmla="*/ 2147483647 h 339"/>
                <a:gd name="T18" fmla="*/ 0 w 444"/>
                <a:gd name="T19" fmla="*/ 2147483647 h 339"/>
                <a:gd name="T20" fmla="*/ 0 w 444"/>
                <a:gd name="T21" fmla="*/ 2147483647 h 339"/>
                <a:gd name="T22" fmla="*/ 2147483647 w 444"/>
                <a:gd name="T23" fmla="*/ 2147483647 h 339"/>
                <a:gd name="T24" fmla="*/ 2147483647 w 444"/>
                <a:gd name="T25" fmla="*/ 2147483647 h 339"/>
                <a:gd name="T26" fmla="*/ 2147483647 w 444"/>
                <a:gd name="T27" fmla="*/ 2147483647 h 339"/>
                <a:gd name="T28" fmla="*/ 2147483647 w 444"/>
                <a:gd name="T29" fmla="*/ 2147483647 h 339"/>
                <a:gd name="T30" fmla="*/ 2147483647 w 444"/>
                <a:gd name="T31" fmla="*/ 2147483647 h 339"/>
                <a:gd name="T32" fmla="*/ 2147483647 w 444"/>
                <a:gd name="T33" fmla="*/ 2147483647 h 339"/>
                <a:gd name="T34" fmla="*/ 2147483647 w 444"/>
                <a:gd name="T35" fmla="*/ 2147483647 h 339"/>
                <a:gd name="T36" fmla="*/ 2147483647 w 444"/>
                <a:gd name="T37" fmla="*/ 2147483647 h 339"/>
                <a:gd name="T38" fmla="*/ 2147483647 w 444"/>
                <a:gd name="T39" fmla="*/ 2147483647 h 339"/>
                <a:gd name="T40" fmla="*/ 2147483647 w 444"/>
                <a:gd name="T41" fmla="*/ 2147483647 h 339"/>
                <a:gd name="T42" fmla="*/ 2147483647 w 444"/>
                <a:gd name="T43" fmla="*/ 2147483647 h 339"/>
                <a:gd name="T44" fmla="*/ 2147483647 w 444"/>
                <a:gd name="T45" fmla="*/ 2147483647 h 339"/>
                <a:gd name="T46" fmla="*/ 2147483647 w 444"/>
                <a:gd name="T47" fmla="*/ 2147483647 h 339"/>
                <a:gd name="T48" fmla="*/ 2147483647 w 444"/>
                <a:gd name="T49" fmla="*/ 2147483647 h 339"/>
                <a:gd name="T50" fmla="*/ 2147483647 w 444"/>
                <a:gd name="T51" fmla="*/ 2147483647 h 339"/>
                <a:gd name="T52" fmla="*/ 2147483647 w 444"/>
                <a:gd name="T53" fmla="*/ 0 h 3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44"/>
                <a:gd name="T82" fmla="*/ 0 h 339"/>
                <a:gd name="T83" fmla="*/ 444 w 444"/>
                <a:gd name="T84" fmla="*/ 339 h 3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44" h="339">
                  <a:moveTo>
                    <a:pt x="97" y="0"/>
                  </a:moveTo>
                  <a:lnTo>
                    <a:pt x="84" y="7"/>
                  </a:lnTo>
                  <a:lnTo>
                    <a:pt x="76" y="37"/>
                  </a:lnTo>
                  <a:lnTo>
                    <a:pt x="68" y="62"/>
                  </a:lnTo>
                  <a:lnTo>
                    <a:pt x="62" y="82"/>
                  </a:lnTo>
                  <a:lnTo>
                    <a:pt x="54" y="104"/>
                  </a:lnTo>
                  <a:lnTo>
                    <a:pt x="45" y="126"/>
                  </a:lnTo>
                  <a:lnTo>
                    <a:pt x="33" y="150"/>
                  </a:lnTo>
                  <a:lnTo>
                    <a:pt x="17" y="178"/>
                  </a:lnTo>
                  <a:lnTo>
                    <a:pt x="0" y="205"/>
                  </a:lnTo>
                  <a:lnTo>
                    <a:pt x="0" y="264"/>
                  </a:lnTo>
                  <a:lnTo>
                    <a:pt x="249" y="315"/>
                  </a:lnTo>
                  <a:lnTo>
                    <a:pt x="364" y="339"/>
                  </a:lnTo>
                  <a:lnTo>
                    <a:pt x="388" y="221"/>
                  </a:lnTo>
                  <a:lnTo>
                    <a:pt x="403" y="211"/>
                  </a:lnTo>
                  <a:lnTo>
                    <a:pt x="389" y="185"/>
                  </a:lnTo>
                  <a:lnTo>
                    <a:pt x="396" y="158"/>
                  </a:lnTo>
                  <a:lnTo>
                    <a:pt x="444" y="113"/>
                  </a:lnTo>
                  <a:lnTo>
                    <a:pt x="411" y="72"/>
                  </a:lnTo>
                  <a:lnTo>
                    <a:pt x="273" y="43"/>
                  </a:lnTo>
                  <a:lnTo>
                    <a:pt x="254" y="55"/>
                  </a:lnTo>
                  <a:lnTo>
                    <a:pt x="229" y="35"/>
                  </a:lnTo>
                  <a:lnTo>
                    <a:pt x="207" y="56"/>
                  </a:lnTo>
                  <a:lnTo>
                    <a:pt x="186" y="35"/>
                  </a:lnTo>
                  <a:lnTo>
                    <a:pt x="131" y="36"/>
                  </a:lnTo>
                  <a:lnTo>
                    <a:pt x="138" y="3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gray">
            <a:xfrm>
              <a:off x="2719333" y="2123702"/>
              <a:ext cx="938845" cy="1449441"/>
            </a:xfrm>
            <a:custGeom>
              <a:avLst/>
              <a:gdLst>
                <a:gd name="T0" fmla="*/ 2147483647 w 468"/>
                <a:gd name="T1" fmla="*/ 0 h 723"/>
                <a:gd name="T2" fmla="*/ 2147483647 w 468"/>
                <a:gd name="T3" fmla="*/ 2147483647 h 723"/>
                <a:gd name="T4" fmla="*/ 2147483647 w 468"/>
                <a:gd name="T5" fmla="*/ 2147483647 h 723"/>
                <a:gd name="T6" fmla="*/ 2147483647 w 468"/>
                <a:gd name="T7" fmla="*/ 2147483647 h 723"/>
                <a:gd name="T8" fmla="*/ 2147483647 w 468"/>
                <a:gd name="T9" fmla="*/ 2147483647 h 723"/>
                <a:gd name="T10" fmla="*/ 2147483647 w 468"/>
                <a:gd name="T11" fmla="*/ 2147483647 h 723"/>
                <a:gd name="T12" fmla="*/ 2147483647 w 468"/>
                <a:gd name="T13" fmla="*/ 2147483647 h 723"/>
                <a:gd name="T14" fmla="*/ 2147483647 w 468"/>
                <a:gd name="T15" fmla="*/ 2147483647 h 723"/>
                <a:gd name="T16" fmla="*/ 2147483647 w 468"/>
                <a:gd name="T17" fmla="*/ 2147483647 h 723"/>
                <a:gd name="T18" fmla="*/ 2147483647 w 468"/>
                <a:gd name="T19" fmla="*/ 2147483647 h 723"/>
                <a:gd name="T20" fmla="*/ 2147483647 w 468"/>
                <a:gd name="T21" fmla="*/ 2147483647 h 723"/>
                <a:gd name="T22" fmla="*/ 2147483647 w 468"/>
                <a:gd name="T23" fmla="*/ 2147483647 h 723"/>
                <a:gd name="T24" fmla="*/ 2147483647 w 468"/>
                <a:gd name="T25" fmla="*/ 2147483647 h 723"/>
                <a:gd name="T26" fmla="*/ 2147483647 w 468"/>
                <a:gd name="T27" fmla="*/ 2147483647 h 723"/>
                <a:gd name="T28" fmla="*/ 2147483647 w 468"/>
                <a:gd name="T29" fmla="*/ 2147483647 h 723"/>
                <a:gd name="T30" fmla="*/ 2147483647 w 468"/>
                <a:gd name="T31" fmla="*/ 2147483647 h 723"/>
                <a:gd name="T32" fmla="*/ 2147483647 w 468"/>
                <a:gd name="T33" fmla="*/ 2147483647 h 723"/>
                <a:gd name="T34" fmla="*/ 2147483647 w 468"/>
                <a:gd name="T35" fmla="*/ 2147483647 h 723"/>
                <a:gd name="T36" fmla="*/ 2147483647 w 468"/>
                <a:gd name="T37" fmla="*/ 2147483647 h 723"/>
                <a:gd name="T38" fmla="*/ 2147483647 w 468"/>
                <a:gd name="T39" fmla="*/ 2147483647 h 723"/>
                <a:gd name="T40" fmla="*/ 2147483647 w 468"/>
                <a:gd name="T41" fmla="*/ 2147483647 h 723"/>
                <a:gd name="T42" fmla="*/ 2147483647 w 468"/>
                <a:gd name="T43" fmla="*/ 2147483647 h 723"/>
                <a:gd name="T44" fmla="*/ 2147483647 w 468"/>
                <a:gd name="T45" fmla="*/ 2147483647 h 723"/>
                <a:gd name="T46" fmla="*/ 2147483647 w 468"/>
                <a:gd name="T47" fmla="*/ 2147483647 h 723"/>
                <a:gd name="T48" fmla="*/ 2147483647 w 468"/>
                <a:gd name="T49" fmla="*/ 2147483647 h 723"/>
                <a:gd name="T50" fmla="*/ 2147483647 w 468"/>
                <a:gd name="T51" fmla="*/ 2147483647 h 723"/>
                <a:gd name="T52" fmla="*/ 2147483647 w 468"/>
                <a:gd name="T53" fmla="*/ 2147483647 h 723"/>
                <a:gd name="T54" fmla="*/ 2147483647 w 468"/>
                <a:gd name="T55" fmla="*/ 2147483647 h 723"/>
                <a:gd name="T56" fmla="*/ 2147483647 w 468"/>
                <a:gd name="T57" fmla="*/ 2147483647 h 723"/>
                <a:gd name="T58" fmla="*/ 2147483647 w 468"/>
                <a:gd name="T59" fmla="*/ 2147483647 h 723"/>
                <a:gd name="T60" fmla="*/ 2147483647 w 468"/>
                <a:gd name="T61" fmla="*/ 2147483647 h 723"/>
                <a:gd name="T62" fmla="*/ 2147483647 w 468"/>
                <a:gd name="T63" fmla="*/ 2147483647 h 723"/>
                <a:gd name="T64" fmla="*/ 2147483647 w 468"/>
                <a:gd name="T65" fmla="*/ 2147483647 h 723"/>
                <a:gd name="T66" fmla="*/ 2147483647 w 468"/>
                <a:gd name="T67" fmla="*/ 2147483647 h 723"/>
                <a:gd name="T68" fmla="*/ 2147483647 w 468"/>
                <a:gd name="T69" fmla="*/ 2147483647 h 723"/>
                <a:gd name="T70" fmla="*/ 2147483647 w 468"/>
                <a:gd name="T71" fmla="*/ 2147483647 h 723"/>
                <a:gd name="T72" fmla="*/ 2147483647 w 468"/>
                <a:gd name="T73" fmla="*/ 2147483647 h 723"/>
                <a:gd name="T74" fmla="*/ 2147483647 w 468"/>
                <a:gd name="T75" fmla="*/ 2147483647 h 723"/>
                <a:gd name="T76" fmla="*/ 2147483647 w 468"/>
                <a:gd name="T77" fmla="*/ 2147483647 h 723"/>
                <a:gd name="T78" fmla="*/ 2147483647 w 468"/>
                <a:gd name="T79" fmla="*/ 2147483647 h 723"/>
                <a:gd name="T80" fmla="*/ 2147483647 w 468"/>
                <a:gd name="T81" fmla="*/ 2147483647 h 723"/>
                <a:gd name="T82" fmla="*/ 2147483647 w 468"/>
                <a:gd name="T83" fmla="*/ 2147483647 h 723"/>
                <a:gd name="T84" fmla="*/ 2147483647 w 468"/>
                <a:gd name="T85" fmla="*/ 2147483647 h 723"/>
                <a:gd name="T86" fmla="*/ 0 w 468"/>
                <a:gd name="T87" fmla="*/ 2147483647 h 723"/>
                <a:gd name="T88" fmla="*/ 2147483647 w 468"/>
                <a:gd name="T89" fmla="*/ 2147483647 h 723"/>
                <a:gd name="T90" fmla="*/ 2147483647 w 468"/>
                <a:gd name="T91" fmla="*/ 2147483647 h 723"/>
                <a:gd name="T92" fmla="*/ 2147483647 w 468"/>
                <a:gd name="T93" fmla="*/ 2147483647 h 723"/>
                <a:gd name="T94" fmla="*/ 2147483647 w 468"/>
                <a:gd name="T95" fmla="*/ 0 h 7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68"/>
                <a:gd name="T145" fmla="*/ 0 h 723"/>
                <a:gd name="T146" fmla="*/ 468 w 468"/>
                <a:gd name="T147" fmla="*/ 723 h 72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68" h="723">
                  <a:moveTo>
                    <a:pt x="36" y="0"/>
                  </a:moveTo>
                  <a:lnTo>
                    <a:pt x="251" y="43"/>
                  </a:lnTo>
                  <a:lnTo>
                    <a:pt x="204" y="256"/>
                  </a:lnTo>
                  <a:lnTo>
                    <a:pt x="446" y="580"/>
                  </a:lnTo>
                  <a:lnTo>
                    <a:pt x="468" y="621"/>
                  </a:lnTo>
                  <a:lnTo>
                    <a:pt x="445" y="641"/>
                  </a:lnTo>
                  <a:lnTo>
                    <a:pt x="430" y="677"/>
                  </a:lnTo>
                  <a:lnTo>
                    <a:pt x="416" y="698"/>
                  </a:lnTo>
                  <a:lnTo>
                    <a:pt x="431" y="717"/>
                  </a:lnTo>
                  <a:lnTo>
                    <a:pt x="406" y="723"/>
                  </a:lnTo>
                  <a:lnTo>
                    <a:pt x="264" y="718"/>
                  </a:lnTo>
                  <a:lnTo>
                    <a:pt x="255" y="676"/>
                  </a:lnTo>
                  <a:lnTo>
                    <a:pt x="230" y="645"/>
                  </a:lnTo>
                  <a:lnTo>
                    <a:pt x="212" y="634"/>
                  </a:lnTo>
                  <a:lnTo>
                    <a:pt x="207" y="612"/>
                  </a:lnTo>
                  <a:lnTo>
                    <a:pt x="192" y="600"/>
                  </a:lnTo>
                  <a:lnTo>
                    <a:pt x="177" y="585"/>
                  </a:lnTo>
                  <a:lnTo>
                    <a:pt x="172" y="568"/>
                  </a:lnTo>
                  <a:lnTo>
                    <a:pt x="158" y="557"/>
                  </a:lnTo>
                  <a:lnTo>
                    <a:pt x="136" y="563"/>
                  </a:lnTo>
                  <a:lnTo>
                    <a:pt x="111" y="554"/>
                  </a:lnTo>
                  <a:lnTo>
                    <a:pt x="111" y="545"/>
                  </a:lnTo>
                  <a:lnTo>
                    <a:pt x="110" y="525"/>
                  </a:lnTo>
                  <a:lnTo>
                    <a:pt x="100" y="503"/>
                  </a:lnTo>
                  <a:lnTo>
                    <a:pt x="99" y="485"/>
                  </a:lnTo>
                  <a:lnTo>
                    <a:pt x="88" y="469"/>
                  </a:lnTo>
                  <a:lnTo>
                    <a:pt x="91" y="454"/>
                  </a:lnTo>
                  <a:lnTo>
                    <a:pt x="60" y="417"/>
                  </a:lnTo>
                  <a:lnTo>
                    <a:pt x="60" y="396"/>
                  </a:lnTo>
                  <a:lnTo>
                    <a:pt x="76" y="388"/>
                  </a:lnTo>
                  <a:lnTo>
                    <a:pt x="76" y="375"/>
                  </a:lnTo>
                  <a:lnTo>
                    <a:pt x="60" y="371"/>
                  </a:lnTo>
                  <a:lnTo>
                    <a:pt x="53" y="351"/>
                  </a:lnTo>
                  <a:lnTo>
                    <a:pt x="45" y="316"/>
                  </a:lnTo>
                  <a:lnTo>
                    <a:pt x="68" y="335"/>
                  </a:lnTo>
                  <a:lnTo>
                    <a:pt x="59" y="310"/>
                  </a:lnTo>
                  <a:lnTo>
                    <a:pt x="76" y="310"/>
                  </a:lnTo>
                  <a:lnTo>
                    <a:pt x="76" y="292"/>
                  </a:lnTo>
                  <a:lnTo>
                    <a:pt x="59" y="280"/>
                  </a:lnTo>
                  <a:lnTo>
                    <a:pt x="51" y="297"/>
                  </a:lnTo>
                  <a:lnTo>
                    <a:pt x="36" y="291"/>
                  </a:lnTo>
                  <a:lnTo>
                    <a:pt x="6" y="210"/>
                  </a:lnTo>
                  <a:lnTo>
                    <a:pt x="14" y="152"/>
                  </a:lnTo>
                  <a:lnTo>
                    <a:pt x="0" y="119"/>
                  </a:lnTo>
                  <a:lnTo>
                    <a:pt x="7" y="94"/>
                  </a:lnTo>
                  <a:lnTo>
                    <a:pt x="22" y="89"/>
                  </a:lnTo>
                  <a:lnTo>
                    <a:pt x="36" y="49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gray">
            <a:xfrm>
              <a:off x="3127701" y="2213792"/>
              <a:ext cx="708637" cy="1071065"/>
            </a:xfrm>
            <a:custGeom>
              <a:avLst/>
              <a:gdLst>
                <a:gd name="T0" fmla="*/ 2147483647 w 354"/>
                <a:gd name="T1" fmla="*/ 0 h 535"/>
                <a:gd name="T2" fmla="*/ 0 w 354"/>
                <a:gd name="T3" fmla="*/ 2147483647 h 535"/>
                <a:gd name="T4" fmla="*/ 2147483647 w 354"/>
                <a:gd name="T5" fmla="*/ 2147483647 h 535"/>
                <a:gd name="T6" fmla="*/ 2147483647 w 354"/>
                <a:gd name="T7" fmla="*/ 2147483647 h 535"/>
                <a:gd name="T8" fmla="*/ 2147483647 w 354"/>
                <a:gd name="T9" fmla="*/ 2147483647 h 535"/>
                <a:gd name="T10" fmla="*/ 2147483647 w 354"/>
                <a:gd name="T11" fmla="*/ 2147483647 h 535"/>
                <a:gd name="T12" fmla="*/ 2147483647 w 354"/>
                <a:gd name="T13" fmla="*/ 2147483647 h 535"/>
                <a:gd name="T14" fmla="*/ 2147483647 w 354"/>
                <a:gd name="T15" fmla="*/ 2147483647 h 535"/>
                <a:gd name="T16" fmla="*/ 2147483647 w 354"/>
                <a:gd name="T17" fmla="*/ 2147483647 h 535"/>
                <a:gd name="T18" fmla="*/ 2147483647 w 354"/>
                <a:gd name="T19" fmla="*/ 2147483647 h 535"/>
                <a:gd name="T20" fmla="*/ 2147483647 w 354"/>
                <a:gd name="T21" fmla="*/ 2147483647 h 535"/>
                <a:gd name="T22" fmla="*/ 2147483647 w 354"/>
                <a:gd name="T23" fmla="*/ 0 h 5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4"/>
                <a:gd name="T37" fmla="*/ 0 h 535"/>
                <a:gd name="T38" fmla="*/ 354 w 354"/>
                <a:gd name="T39" fmla="*/ 535 h 53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4" h="535">
                  <a:moveTo>
                    <a:pt x="45" y="0"/>
                  </a:moveTo>
                  <a:lnTo>
                    <a:pt x="0" y="212"/>
                  </a:lnTo>
                  <a:lnTo>
                    <a:pt x="241" y="535"/>
                  </a:lnTo>
                  <a:lnTo>
                    <a:pt x="256" y="521"/>
                  </a:lnTo>
                  <a:lnTo>
                    <a:pt x="255" y="457"/>
                  </a:lnTo>
                  <a:lnTo>
                    <a:pt x="285" y="462"/>
                  </a:lnTo>
                  <a:lnTo>
                    <a:pt x="316" y="266"/>
                  </a:lnTo>
                  <a:lnTo>
                    <a:pt x="337" y="133"/>
                  </a:lnTo>
                  <a:lnTo>
                    <a:pt x="343" y="93"/>
                  </a:lnTo>
                  <a:lnTo>
                    <a:pt x="354" y="57"/>
                  </a:lnTo>
                  <a:lnTo>
                    <a:pt x="195" y="3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gray">
            <a:xfrm>
              <a:off x="3518052" y="1334918"/>
              <a:ext cx="638574" cy="1033027"/>
            </a:xfrm>
            <a:custGeom>
              <a:avLst/>
              <a:gdLst>
                <a:gd name="T0" fmla="*/ 2147483647 w 319"/>
                <a:gd name="T1" fmla="*/ 0 h 517"/>
                <a:gd name="T2" fmla="*/ 2147483647 w 319"/>
                <a:gd name="T3" fmla="*/ 2147483647 h 517"/>
                <a:gd name="T4" fmla="*/ 2147483647 w 319"/>
                <a:gd name="T5" fmla="*/ 2147483647 h 517"/>
                <a:gd name="T6" fmla="*/ 2147483647 w 319"/>
                <a:gd name="T7" fmla="*/ 2147483647 h 517"/>
                <a:gd name="T8" fmla="*/ 2147483647 w 319"/>
                <a:gd name="T9" fmla="*/ 2147483647 h 517"/>
                <a:gd name="T10" fmla="*/ 2147483647 w 319"/>
                <a:gd name="T11" fmla="*/ 2147483647 h 517"/>
                <a:gd name="T12" fmla="*/ 2147483647 w 319"/>
                <a:gd name="T13" fmla="*/ 2147483647 h 517"/>
                <a:gd name="T14" fmla="*/ 0 w 319"/>
                <a:gd name="T15" fmla="*/ 2147483647 h 517"/>
                <a:gd name="T16" fmla="*/ 2147483647 w 319"/>
                <a:gd name="T17" fmla="*/ 2147483647 h 517"/>
                <a:gd name="T18" fmla="*/ 2147483647 w 319"/>
                <a:gd name="T19" fmla="*/ 2147483647 h 517"/>
                <a:gd name="T20" fmla="*/ 2147483647 w 319"/>
                <a:gd name="T21" fmla="*/ 2147483647 h 517"/>
                <a:gd name="T22" fmla="*/ 2147483647 w 319"/>
                <a:gd name="T23" fmla="*/ 2147483647 h 517"/>
                <a:gd name="T24" fmla="*/ 2147483647 w 319"/>
                <a:gd name="T25" fmla="*/ 2147483647 h 517"/>
                <a:gd name="T26" fmla="*/ 2147483647 w 319"/>
                <a:gd name="T27" fmla="*/ 2147483647 h 517"/>
                <a:gd name="T28" fmla="*/ 2147483647 w 319"/>
                <a:gd name="T29" fmla="*/ 2147483647 h 517"/>
                <a:gd name="T30" fmla="*/ 2147483647 w 319"/>
                <a:gd name="T31" fmla="*/ 2147483647 h 517"/>
                <a:gd name="T32" fmla="*/ 2147483647 w 319"/>
                <a:gd name="T33" fmla="*/ 2147483647 h 517"/>
                <a:gd name="T34" fmla="*/ 2147483647 w 319"/>
                <a:gd name="T35" fmla="*/ 2147483647 h 517"/>
                <a:gd name="T36" fmla="*/ 2147483647 w 319"/>
                <a:gd name="T37" fmla="*/ 2147483647 h 517"/>
                <a:gd name="T38" fmla="*/ 2147483647 w 319"/>
                <a:gd name="T39" fmla="*/ 2147483647 h 517"/>
                <a:gd name="T40" fmla="*/ 2147483647 w 319"/>
                <a:gd name="T41" fmla="*/ 2147483647 h 517"/>
                <a:gd name="T42" fmla="*/ 2147483647 w 319"/>
                <a:gd name="T43" fmla="*/ 0 h 5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9"/>
                <a:gd name="T67" fmla="*/ 0 h 517"/>
                <a:gd name="T68" fmla="*/ 319 w 319"/>
                <a:gd name="T69" fmla="*/ 517 h 5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9" h="517">
                  <a:moveTo>
                    <a:pt x="77" y="0"/>
                  </a:moveTo>
                  <a:lnTo>
                    <a:pt x="48" y="202"/>
                  </a:lnTo>
                  <a:lnTo>
                    <a:pt x="78" y="245"/>
                  </a:lnTo>
                  <a:lnTo>
                    <a:pt x="31" y="290"/>
                  </a:lnTo>
                  <a:lnTo>
                    <a:pt x="25" y="321"/>
                  </a:lnTo>
                  <a:lnTo>
                    <a:pt x="38" y="343"/>
                  </a:lnTo>
                  <a:lnTo>
                    <a:pt x="25" y="354"/>
                  </a:lnTo>
                  <a:lnTo>
                    <a:pt x="0" y="471"/>
                  </a:lnTo>
                  <a:lnTo>
                    <a:pt x="152" y="498"/>
                  </a:lnTo>
                  <a:lnTo>
                    <a:pt x="296" y="517"/>
                  </a:lnTo>
                  <a:lnTo>
                    <a:pt x="311" y="410"/>
                  </a:lnTo>
                  <a:lnTo>
                    <a:pt x="319" y="351"/>
                  </a:lnTo>
                  <a:lnTo>
                    <a:pt x="305" y="330"/>
                  </a:lnTo>
                  <a:lnTo>
                    <a:pt x="272" y="336"/>
                  </a:lnTo>
                  <a:lnTo>
                    <a:pt x="229" y="341"/>
                  </a:lnTo>
                  <a:lnTo>
                    <a:pt x="221" y="293"/>
                  </a:lnTo>
                  <a:lnTo>
                    <a:pt x="169" y="254"/>
                  </a:lnTo>
                  <a:lnTo>
                    <a:pt x="176" y="229"/>
                  </a:lnTo>
                  <a:lnTo>
                    <a:pt x="181" y="185"/>
                  </a:lnTo>
                  <a:lnTo>
                    <a:pt x="114" y="90"/>
                  </a:lnTo>
                  <a:lnTo>
                    <a:pt x="123" y="6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5" name="Freeform 22"/>
            <p:cNvSpPr>
              <a:spLocks/>
            </p:cNvSpPr>
            <p:nvPr/>
          </p:nvSpPr>
          <p:spPr bwMode="gray">
            <a:xfrm>
              <a:off x="3714228" y="2329907"/>
              <a:ext cx="592533" cy="764760"/>
            </a:xfrm>
            <a:custGeom>
              <a:avLst/>
              <a:gdLst>
                <a:gd name="T0" fmla="*/ 2147483647 w 296"/>
                <a:gd name="T1" fmla="*/ 0 h 382"/>
                <a:gd name="T2" fmla="*/ 2147483647 w 296"/>
                <a:gd name="T3" fmla="*/ 2147483647 h 382"/>
                <a:gd name="T4" fmla="*/ 2147483647 w 296"/>
                <a:gd name="T5" fmla="*/ 2147483647 h 382"/>
                <a:gd name="T6" fmla="*/ 2147483647 w 296"/>
                <a:gd name="T7" fmla="*/ 2147483647 h 382"/>
                <a:gd name="T8" fmla="*/ 2147483647 w 296"/>
                <a:gd name="T9" fmla="*/ 2147483647 h 382"/>
                <a:gd name="T10" fmla="*/ 0 w 296"/>
                <a:gd name="T11" fmla="*/ 2147483647 h 382"/>
                <a:gd name="T12" fmla="*/ 2147483647 w 296"/>
                <a:gd name="T13" fmla="*/ 2147483647 h 382"/>
                <a:gd name="T14" fmla="*/ 2147483647 w 296"/>
                <a:gd name="T15" fmla="*/ 0 h 3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6"/>
                <a:gd name="T25" fmla="*/ 0 h 382"/>
                <a:gd name="T26" fmla="*/ 296 w 296"/>
                <a:gd name="T27" fmla="*/ 382 h 38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6" h="382">
                  <a:moveTo>
                    <a:pt x="55" y="0"/>
                  </a:moveTo>
                  <a:lnTo>
                    <a:pt x="200" y="20"/>
                  </a:lnTo>
                  <a:lnTo>
                    <a:pt x="190" y="93"/>
                  </a:lnTo>
                  <a:lnTo>
                    <a:pt x="296" y="103"/>
                  </a:lnTo>
                  <a:lnTo>
                    <a:pt x="267" y="382"/>
                  </a:lnTo>
                  <a:lnTo>
                    <a:pt x="0" y="353"/>
                  </a:lnTo>
                  <a:lnTo>
                    <a:pt x="27" y="175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6" name="Freeform 23"/>
            <p:cNvSpPr>
              <a:spLocks/>
            </p:cNvSpPr>
            <p:nvPr/>
          </p:nvSpPr>
          <p:spPr bwMode="gray">
            <a:xfrm>
              <a:off x="3742254" y="1344928"/>
              <a:ext cx="1110999" cy="692689"/>
            </a:xfrm>
            <a:custGeom>
              <a:avLst/>
              <a:gdLst>
                <a:gd name="T0" fmla="*/ 2147483647 w 555"/>
                <a:gd name="T1" fmla="*/ 0 h 346"/>
                <a:gd name="T2" fmla="*/ 2147483647 w 555"/>
                <a:gd name="T3" fmla="*/ 2147483647 h 346"/>
                <a:gd name="T4" fmla="*/ 2147483647 w 555"/>
                <a:gd name="T5" fmla="*/ 2147483647 h 346"/>
                <a:gd name="T6" fmla="*/ 2147483647 w 555"/>
                <a:gd name="T7" fmla="*/ 2147483647 h 346"/>
                <a:gd name="T8" fmla="*/ 2147483647 w 555"/>
                <a:gd name="T9" fmla="*/ 2147483647 h 346"/>
                <a:gd name="T10" fmla="*/ 2147483647 w 555"/>
                <a:gd name="T11" fmla="*/ 2147483647 h 346"/>
                <a:gd name="T12" fmla="*/ 2147483647 w 555"/>
                <a:gd name="T13" fmla="*/ 2147483647 h 346"/>
                <a:gd name="T14" fmla="*/ 2147483647 w 555"/>
                <a:gd name="T15" fmla="*/ 2147483647 h 346"/>
                <a:gd name="T16" fmla="*/ 2147483647 w 555"/>
                <a:gd name="T17" fmla="*/ 2147483647 h 346"/>
                <a:gd name="T18" fmla="*/ 2147483647 w 555"/>
                <a:gd name="T19" fmla="*/ 2147483647 h 346"/>
                <a:gd name="T20" fmla="*/ 2147483647 w 555"/>
                <a:gd name="T21" fmla="*/ 2147483647 h 346"/>
                <a:gd name="T22" fmla="*/ 2147483647 w 555"/>
                <a:gd name="T23" fmla="*/ 2147483647 h 346"/>
                <a:gd name="T24" fmla="*/ 2147483647 w 555"/>
                <a:gd name="T25" fmla="*/ 2147483647 h 346"/>
                <a:gd name="T26" fmla="*/ 2147483647 w 555"/>
                <a:gd name="T27" fmla="*/ 2147483647 h 346"/>
                <a:gd name="T28" fmla="*/ 2147483647 w 555"/>
                <a:gd name="T29" fmla="*/ 2147483647 h 346"/>
                <a:gd name="T30" fmla="*/ 2147483647 w 555"/>
                <a:gd name="T31" fmla="*/ 2147483647 h 346"/>
                <a:gd name="T32" fmla="*/ 2147483647 w 555"/>
                <a:gd name="T33" fmla="*/ 2147483647 h 346"/>
                <a:gd name="T34" fmla="*/ 0 w 555"/>
                <a:gd name="T35" fmla="*/ 2147483647 h 346"/>
                <a:gd name="T36" fmla="*/ 2147483647 w 555"/>
                <a:gd name="T37" fmla="*/ 0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5"/>
                <a:gd name="T58" fmla="*/ 0 h 346"/>
                <a:gd name="T59" fmla="*/ 555 w 555"/>
                <a:gd name="T60" fmla="*/ 346 h 3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5" h="346">
                  <a:moveTo>
                    <a:pt x="9" y="0"/>
                  </a:moveTo>
                  <a:lnTo>
                    <a:pt x="118" y="14"/>
                  </a:lnTo>
                  <a:lnTo>
                    <a:pt x="184" y="23"/>
                  </a:lnTo>
                  <a:lnTo>
                    <a:pt x="271" y="32"/>
                  </a:lnTo>
                  <a:lnTo>
                    <a:pt x="351" y="40"/>
                  </a:lnTo>
                  <a:lnTo>
                    <a:pt x="490" y="50"/>
                  </a:lnTo>
                  <a:lnTo>
                    <a:pt x="555" y="55"/>
                  </a:lnTo>
                  <a:lnTo>
                    <a:pt x="553" y="337"/>
                  </a:lnTo>
                  <a:lnTo>
                    <a:pt x="213" y="308"/>
                  </a:lnTo>
                  <a:lnTo>
                    <a:pt x="206" y="346"/>
                  </a:lnTo>
                  <a:lnTo>
                    <a:pt x="193" y="328"/>
                  </a:lnTo>
                  <a:lnTo>
                    <a:pt x="162" y="331"/>
                  </a:lnTo>
                  <a:lnTo>
                    <a:pt x="117" y="338"/>
                  </a:lnTo>
                  <a:lnTo>
                    <a:pt x="109" y="289"/>
                  </a:lnTo>
                  <a:lnTo>
                    <a:pt x="56" y="250"/>
                  </a:lnTo>
                  <a:lnTo>
                    <a:pt x="64" y="213"/>
                  </a:lnTo>
                  <a:lnTo>
                    <a:pt x="69" y="183"/>
                  </a:lnTo>
                  <a:lnTo>
                    <a:pt x="0" y="8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gray">
            <a:xfrm>
              <a:off x="4088565" y="1955535"/>
              <a:ext cx="760684" cy="622619"/>
            </a:xfrm>
            <a:custGeom>
              <a:avLst/>
              <a:gdLst>
                <a:gd name="T0" fmla="*/ 2147483647 w 380"/>
                <a:gd name="T1" fmla="*/ 0 h 311"/>
                <a:gd name="T2" fmla="*/ 2147483647 w 380"/>
                <a:gd name="T3" fmla="*/ 2147483647 h 311"/>
                <a:gd name="T4" fmla="*/ 0 w 380"/>
                <a:gd name="T5" fmla="*/ 2147483647 h 311"/>
                <a:gd name="T6" fmla="*/ 2147483647 w 380"/>
                <a:gd name="T7" fmla="*/ 2147483647 h 311"/>
                <a:gd name="T8" fmla="*/ 2147483647 w 380"/>
                <a:gd name="T9" fmla="*/ 2147483647 h 311"/>
                <a:gd name="T10" fmla="*/ 2147483647 w 380"/>
                <a:gd name="T11" fmla="*/ 2147483647 h 311"/>
                <a:gd name="T12" fmla="*/ 2147483647 w 380"/>
                <a:gd name="T13" fmla="*/ 0 h 3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0"/>
                <a:gd name="T22" fmla="*/ 0 h 311"/>
                <a:gd name="T23" fmla="*/ 380 w 380"/>
                <a:gd name="T24" fmla="*/ 311 h 3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0" h="311">
                  <a:moveTo>
                    <a:pt x="37" y="0"/>
                  </a:moveTo>
                  <a:lnTo>
                    <a:pt x="23" y="116"/>
                  </a:lnTo>
                  <a:lnTo>
                    <a:pt x="0" y="282"/>
                  </a:lnTo>
                  <a:lnTo>
                    <a:pt x="110" y="291"/>
                  </a:lnTo>
                  <a:lnTo>
                    <a:pt x="367" y="311"/>
                  </a:lnTo>
                  <a:lnTo>
                    <a:pt x="380" y="3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8" name="Freeform 25"/>
            <p:cNvSpPr>
              <a:spLocks/>
            </p:cNvSpPr>
            <p:nvPr/>
          </p:nvSpPr>
          <p:spPr bwMode="gray">
            <a:xfrm>
              <a:off x="4242704" y="2536112"/>
              <a:ext cx="792713" cy="590587"/>
            </a:xfrm>
            <a:custGeom>
              <a:avLst/>
              <a:gdLst>
                <a:gd name="T0" fmla="*/ 2147483647 w 396"/>
                <a:gd name="T1" fmla="*/ 0 h 295"/>
                <a:gd name="T2" fmla="*/ 2147483647 w 396"/>
                <a:gd name="T3" fmla="*/ 2147483647 h 295"/>
                <a:gd name="T4" fmla="*/ 0 w 396"/>
                <a:gd name="T5" fmla="*/ 2147483647 h 295"/>
                <a:gd name="T6" fmla="*/ 2147483647 w 396"/>
                <a:gd name="T7" fmla="*/ 2147483647 h 295"/>
                <a:gd name="T8" fmla="*/ 2147483647 w 396"/>
                <a:gd name="T9" fmla="*/ 2147483647 h 295"/>
                <a:gd name="T10" fmla="*/ 2147483647 w 396"/>
                <a:gd name="T11" fmla="*/ 2147483647 h 295"/>
                <a:gd name="T12" fmla="*/ 2147483647 w 396"/>
                <a:gd name="T13" fmla="*/ 2147483647 h 295"/>
                <a:gd name="T14" fmla="*/ 2147483647 w 396"/>
                <a:gd name="T15" fmla="*/ 2147483647 h 295"/>
                <a:gd name="T16" fmla="*/ 2147483647 w 396"/>
                <a:gd name="T17" fmla="*/ 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6"/>
                <a:gd name="T28" fmla="*/ 0 h 295"/>
                <a:gd name="T29" fmla="*/ 396 w 396"/>
                <a:gd name="T30" fmla="*/ 295 h 2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6" h="295">
                  <a:moveTo>
                    <a:pt x="33" y="0"/>
                  </a:moveTo>
                  <a:lnTo>
                    <a:pt x="13" y="177"/>
                  </a:lnTo>
                  <a:lnTo>
                    <a:pt x="0" y="279"/>
                  </a:lnTo>
                  <a:lnTo>
                    <a:pt x="198" y="289"/>
                  </a:lnTo>
                  <a:lnTo>
                    <a:pt x="387" y="295"/>
                  </a:lnTo>
                  <a:lnTo>
                    <a:pt x="393" y="157"/>
                  </a:lnTo>
                  <a:lnTo>
                    <a:pt x="396" y="22"/>
                  </a:lnTo>
                  <a:lnTo>
                    <a:pt x="288" y="2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gray">
            <a:xfrm>
              <a:off x="3530063" y="3032606"/>
              <a:ext cx="718646" cy="796792"/>
            </a:xfrm>
            <a:custGeom>
              <a:avLst/>
              <a:gdLst>
                <a:gd name="T0" fmla="*/ 2147483647 w 359"/>
                <a:gd name="T1" fmla="*/ 0 h 399"/>
                <a:gd name="T2" fmla="*/ 2147483647 w 359"/>
                <a:gd name="T3" fmla="*/ 2147483647 h 399"/>
                <a:gd name="T4" fmla="*/ 2147483647 w 359"/>
                <a:gd name="T5" fmla="*/ 2147483647 h 399"/>
                <a:gd name="T6" fmla="*/ 2147483647 w 359"/>
                <a:gd name="T7" fmla="*/ 2147483647 h 399"/>
                <a:gd name="T8" fmla="*/ 2147483647 w 359"/>
                <a:gd name="T9" fmla="*/ 2147483647 h 399"/>
                <a:gd name="T10" fmla="*/ 2147483647 w 359"/>
                <a:gd name="T11" fmla="*/ 2147483647 h 399"/>
                <a:gd name="T12" fmla="*/ 2147483647 w 359"/>
                <a:gd name="T13" fmla="*/ 2147483647 h 399"/>
                <a:gd name="T14" fmla="*/ 2147483647 w 359"/>
                <a:gd name="T15" fmla="*/ 2147483647 h 399"/>
                <a:gd name="T16" fmla="*/ 2147483647 w 359"/>
                <a:gd name="T17" fmla="*/ 2147483647 h 399"/>
                <a:gd name="T18" fmla="*/ 2147483647 w 359"/>
                <a:gd name="T19" fmla="*/ 2147483647 h 399"/>
                <a:gd name="T20" fmla="*/ 2147483647 w 359"/>
                <a:gd name="T21" fmla="*/ 2147483647 h 399"/>
                <a:gd name="T22" fmla="*/ 0 w 359"/>
                <a:gd name="T23" fmla="*/ 2147483647 h 399"/>
                <a:gd name="T24" fmla="*/ 2147483647 w 359"/>
                <a:gd name="T25" fmla="*/ 2147483647 h 399"/>
                <a:gd name="T26" fmla="*/ 2147483647 w 359"/>
                <a:gd name="T27" fmla="*/ 2147483647 h 399"/>
                <a:gd name="T28" fmla="*/ 2147483647 w 359"/>
                <a:gd name="T29" fmla="*/ 2147483647 h 399"/>
                <a:gd name="T30" fmla="*/ 2147483647 w 359"/>
                <a:gd name="T31" fmla="*/ 0 h 3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9"/>
                <a:gd name="T49" fmla="*/ 0 h 399"/>
                <a:gd name="T50" fmla="*/ 359 w 359"/>
                <a:gd name="T51" fmla="*/ 399 h 39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9" h="399">
                  <a:moveTo>
                    <a:pt x="91" y="0"/>
                  </a:moveTo>
                  <a:lnTo>
                    <a:pt x="84" y="52"/>
                  </a:lnTo>
                  <a:lnTo>
                    <a:pt x="53" y="46"/>
                  </a:lnTo>
                  <a:lnTo>
                    <a:pt x="55" y="113"/>
                  </a:lnTo>
                  <a:lnTo>
                    <a:pt x="40" y="126"/>
                  </a:lnTo>
                  <a:lnTo>
                    <a:pt x="62" y="167"/>
                  </a:lnTo>
                  <a:lnTo>
                    <a:pt x="40" y="185"/>
                  </a:lnTo>
                  <a:lnTo>
                    <a:pt x="28" y="215"/>
                  </a:lnTo>
                  <a:lnTo>
                    <a:pt x="11" y="244"/>
                  </a:lnTo>
                  <a:lnTo>
                    <a:pt x="23" y="261"/>
                  </a:lnTo>
                  <a:lnTo>
                    <a:pt x="2" y="268"/>
                  </a:lnTo>
                  <a:lnTo>
                    <a:pt x="0" y="295"/>
                  </a:lnTo>
                  <a:lnTo>
                    <a:pt x="202" y="397"/>
                  </a:lnTo>
                  <a:lnTo>
                    <a:pt x="316" y="399"/>
                  </a:lnTo>
                  <a:lnTo>
                    <a:pt x="359" y="31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gray">
            <a:xfrm>
              <a:off x="4156626" y="3088662"/>
              <a:ext cx="762686" cy="756752"/>
            </a:xfrm>
            <a:custGeom>
              <a:avLst/>
              <a:gdLst>
                <a:gd name="T0" fmla="*/ 2147483647 w 381"/>
                <a:gd name="T1" fmla="*/ 0 h 378"/>
                <a:gd name="T2" fmla="*/ 2147483647 w 381"/>
                <a:gd name="T3" fmla="*/ 2147483647 h 378"/>
                <a:gd name="T4" fmla="*/ 2147483647 w 381"/>
                <a:gd name="T5" fmla="*/ 2147483647 h 378"/>
                <a:gd name="T6" fmla="*/ 2147483647 w 381"/>
                <a:gd name="T7" fmla="*/ 2147483647 h 378"/>
                <a:gd name="T8" fmla="*/ 2147483647 w 381"/>
                <a:gd name="T9" fmla="*/ 2147483647 h 378"/>
                <a:gd name="T10" fmla="*/ 2147483647 w 381"/>
                <a:gd name="T11" fmla="*/ 2147483647 h 378"/>
                <a:gd name="T12" fmla="*/ 2147483647 w 381"/>
                <a:gd name="T13" fmla="*/ 2147483647 h 378"/>
                <a:gd name="T14" fmla="*/ 2147483647 w 381"/>
                <a:gd name="T15" fmla="*/ 2147483647 h 378"/>
                <a:gd name="T16" fmla="*/ 0 w 381"/>
                <a:gd name="T17" fmla="*/ 2147483647 h 378"/>
                <a:gd name="T18" fmla="*/ 2147483647 w 381"/>
                <a:gd name="T19" fmla="*/ 2147483647 h 378"/>
                <a:gd name="T20" fmla="*/ 2147483647 w 381"/>
                <a:gd name="T21" fmla="*/ 0 h 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1"/>
                <a:gd name="T34" fmla="*/ 0 h 378"/>
                <a:gd name="T35" fmla="*/ 381 w 381"/>
                <a:gd name="T36" fmla="*/ 378 h 3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1" h="378">
                  <a:moveTo>
                    <a:pt x="46" y="0"/>
                  </a:moveTo>
                  <a:lnTo>
                    <a:pt x="381" y="15"/>
                  </a:lnTo>
                  <a:lnTo>
                    <a:pt x="365" y="349"/>
                  </a:lnTo>
                  <a:lnTo>
                    <a:pt x="256" y="343"/>
                  </a:lnTo>
                  <a:lnTo>
                    <a:pt x="154" y="340"/>
                  </a:lnTo>
                  <a:lnTo>
                    <a:pt x="154" y="353"/>
                  </a:lnTo>
                  <a:lnTo>
                    <a:pt x="69" y="353"/>
                  </a:lnTo>
                  <a:lnTo>
                    <a:pt x="64" y="378"/>
                  </a:lnTo>
                  <a:lnTo>
                    <a:pt x="0" y="370"/>
                  </a:lnTo>
                  <a:lnTo>
                    <a:pt x="36" y="87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gray">
            <a:xfrm>
              <a:off x="4458898" y="3200773"/>
              <a:ext cx="1547392" cy="1433425"/>
            </a:xfrm>
            <a:custGeom>
              <a:avLst/>
              <a:gdLst>
                <a:gd name="T0" fmla="*/ 2147483647 w 773"/>
                <a:gd name="T1" fmla="*/ 0 h 716"/>
                <a:gd name="T2" fmla="*/ 2147483647 w 773"/>
                <a:gd name="T3" fmla="*/ 2147483647 h 716"/>
                <a:gd name="T4" fmla="*/ 2147483647 w 773"/>
                <a:gd name="T5" fmla="*/ 2147483647 h 716"/>
                <a:gd name="T6" fmla="*/ 2147483647 w 773"/>
                <a:gd name="T7" fmla="*/ 2147483647 h 716"/>
                <a:gd name="T8" fmla="*/ 2147483647 w 773"/>
                <a:gd name="T9" fmla="*/ 2147483647 h 716"/>
                <a:gd name="T10" fmla="*/ 2147483647 w 773"/>
                <a:gd name="T11" fmla="*/ 2147483647 h 716"/>
                <a:gd name="T12" fmla="*/ 2147483647 w 773"/>
                <a:gd name="T13" fmla="*/ 2147483647 h 716"/>
                <a:gd name="T14" fmla="*/ 2147483647 w 773"/>
                <a:gd name="T15" fmla="*/ 2147483647 h 716"/>
                <a:gd name="T16" fmla="*/ 2147483647 w 773"/>
                <a:gd name="T17" fmla="*/ 2147483647 h 716"/>
                <a:gd name="T18" fmla="*/ 2147483647 w 773"/>
                <a:gd name="T19" fmla="*/ 2147483647 h 716"/>
                <a:gd name="T20" fmla="*/ 2147483647 w 773"/>
                <a:gd name="T21" fmla="*/ 2147483647 h 716"/>
                <a:gd name="T22" fmla="*/ 2147483647 w 773"/>
                <a:gd name="T23" fmla="*/ 2147483647 h 716"/>
                <a:gd name="T24" fmla="*/ 2147483647 w 773"/>
                <a:gd name="T25" fmla="*/ 2147483647 h 716"/>
                <a:gd name="T26" fmla="*/ 2147483647 w 773"/>
                <a:gd name="T27" fmla="*/ 2147483647 h 716"/>
                <a:gd name="T28" fmla="*/ 2147483647 w 773"/>
                <a:gd name="T29" fmla="*/ 2147483647 h 716"/>
                <a:gd name="T30" fmla="*/ 2147483647 w 773"/>
                <a:gd name="T31" fmla="*/ 2147483647 h 716"/>
                <a:gd name="T32" fmla="*/ 2147483647 w 773"/>
                <a:gd name="T33" fmla="*/ 2147483647 h 716"/>
                <a:gd name="T34" fmla="*/ 2147483647 w 773"/>
                <a:gd name="T35" fmla="*/ 2147483647 h 716"/>
                <a:gd name="T36" fmla="*/ 2147483647 w 773"/>
                <a:gd name="T37" fmla="*/ 2147483647 h 716"/>
                <a:gd name="T38" fmla="*/ 2147483647 w 773"/>
                <a:gd name="T39" fmla="*/ 2147483647 h 716"/>
                <a:gd name="T40" fmla="*/ 2147483647 w 773"/>
                <a:gd name="T41" fmla="*/ 2147483647 h 716"/>
                <a:gd name="T42" fmla="*/ 2147483647 w 773"/>
                <a:gd name="T43" fmla="*/ 2147483647 h 716"/>
                <a:gd name="T44" fmla="*/ 2147483647 w 773"/>
                <a:gd name="T45" fmla="*/ 2147483647 h 716"/>
                <a:gd name="T46" fmla="*/ 2147483647 w 773"/>
                <a:gd name="T47" fmla="*/ 2147483647 h 716"/>
                <a:gd name="T48" fmla="*/ 2147483647 w 773"/>
                <a:gd name="T49" fmla="*/ 2147483647 h 716"/>
                <a:gd name="T50" fmla="*/ 2147483647 w 773"/>
                <a:gd name="T51" fmla="*/ 2147483647 h 716"/>
                <a:gd name="T52" fmla="*/ 2147483647 w 773"/>
                <a:gd name="T53" fmla="*/ 2147483647 h 716"/>
                <a:gd name="T54" fmla="*/ 2147483647 w 773"/>
                <a:gd name="T55" fmla="*/ 2147483647 h 716"/>
                <a:gd name="T56" fmla="*/ 2147483647 w 773"/>
                <a:gd name="T57" fmla="*/ 2147483647 h 716"/>
                <a:gd name="T58" fmla="*/ 2147483647 w 773"/>
                <a:gd name="T59" fmla="*/ 2147483647 h 716"/>
                <a:gd name="T60" fmla="*/ 2147483647 w 773"/>
                <a:gd name="T61" fmla="*/ 2147483647 h 716"/>
                <a:gd name="T62" fmla="*/ 2147483647 w 773"/>
                <a:gd name="T63" fmla="*/ 2147483647 h 716"/>
                <a:gd name="T64" fmla="*/ 2147483647 w 773"/>
                <a:gd name="T65" fmla="*/ 2147483647 h 716"/>
                <a:gd name="T66" fmla="*/ 2147483647 w 773"/>
                <a:gd name="T67" fmla="*/ 2147483647 h 716"/>
                <a:gd name="T68" fmla="*/ 2147483647 w 773"/>
                <a:gd name="T69" fmla="*/ 2147483647 h 716"/>
                <a:gd name="T70" fmla="*/ 2147483647 w 773"/>
                <a:gd name="T71" fmla="*/ 2147483647 h 716"/>
                <a:gd name="T72" fmla="*/ 2147483647 w 773"/>
                <a:gd name="T73" fmla="*/ 2147483647 h 716"/>
                <a:gd name="T74" fmla="*/ 2147483647 w 773"/>
                <a:gd name="T75" fmla="*/ 2147483647 h 716"/>
                <a:gd name="T76" fmla="*/ 2147483647 w 773"/>
                <a:gd name="T77" fmla="*/ 2147483647 h 716"/>
                <a:gd name="T78" fmla="*/ 2147483647 w 773"/>
                <a:gd name="T79" fmla="*/ 2147483647 h 716"/>
                <a:gd name="T80" fmla="*/ 2147483647 w 773"/>
                <a:gd name="T81" fmla="*/ 2147483647 h 716"/>
                <a:gd name="T82" fmla="*/ 2147483647 w 773"/>
                <a:gd name="T83" fmla="*/ 2147483647 h 716"/>
                <a:gd name="T84" fmla="*/ 2147483647 w 773"/>
                <a:gd name="T85" fmla="*/ 2147483647 h 716"/>
                <a:gd name="T86" fmla="*/ 2147483647 w 773"/>
                <a:gd name="T87" fmla="*/ 2147483647 h 716"/>
                <a:gd name="T88" fmla="*/ 2147483647 w 773"/>
                <a:gd name="T89" fmla="*/ 2147483647 h 716"/>
                <a:gd name="T90" fmla="*/ 2147483647 w 773"/>
                <a:gd name="T91" fmla="*/ 2147483647 h 716"/>
                <a:gd name="T92" fmla="*/ 0 w 773"/>
                <a:gd name="T93" fmla="*/ 2147483647 h 716"/>
                <a:gd name="T94" fmla="*/ 0 w 773"/>
                <a:gd name="T95" fmla="*/ 2147483647 h 716"/>
                <a:gd name="T96" fmla="*/ 2147483647 w 773"/>
                <a:gd name="T97" fmla="*/ 2147483647 h 716"/>
                <a:gd name="T98" fmla="*/ 2147483647 w 773"/>
                <a:gd name="T99" fmla="*/ 2147483647 h 716"/>
                <a:gd name="T100" fmla="*/ 2147483647 w 773"/>
                <a:gd name="T101" fmla="*/ 0 h 7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73"/>
                <a:gd name="T154" fmla="*/ 0 h 716"/>
                <a:gd name="T155" fmla="*/ 773 w 773"/>
                <a:gd name="T156" fmla="*/ 716 h 7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73" h="716">
                  <a:moveTo>
                    <a:pt x="224" y="0"/>
                  </a:moveTo>
                  <a:lnTo>
                    <a:pt x="395" y="6"/>
                  </a:lnTo>
                  <a:lnTo>
                    <a:pt x="395" y="136"/>
                  </a:lnTo>
                  <a:lnTo>
                    <a:pt x="482" y="172"/>
                  </a:lnTo>
                  <a:lnTo>
                    <a:pt x="506" y="160"/>
                  </a:lnTo>
                  <a:lnTo>
                    <a:pt x="563" y="188"/>
                  </a:lnTo>
                  <a:lnTo>
                    <a:pt x="597" y="186"/>
                  </a:lnTo>
                  <a:lnTo>
                    <a:pt x="663" y="158"/>
                  </a:lnTo>
                  <a:lnTo>
                    <a:pt x="701" y="185"/>
                  </a:lnTo>
                  <a:lnTo>
                    <a:pt x="734" y="192"/>
                  </a:lnTo>
                  <a:lnTo>
                    <a:pt x="734" y="298"/>
                  </a:lnTo>
                  <a:lnTo>
                    <a:pt x="773" y="364"/>
                  </a:lnTo>
                  <a:lnTo>
                    <a:pt x="764" y="454"/>
                  </a:lnTo>
                  <a:lnTo>
                    <a:pt x="722" y="490"/>
                  </a:lnTo>
                  <a:lnTo>
                    <a:pt x="713" y="457"/>
                  </a:lnTo>
                  <a:lnTo>
                    <a:pt x="701" y="472"/>
                  </a:lnTo>
                  <a:lnTo>
                    <a:pt x="710" y="493"/>
                  </a:lnTo>
                  <a:lnTo>
                    <a:pt x="635" y="547"/>
                  </a:lnTo>
                  <a:lnTo>
                    <a:pt x="617" y="550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66" y="595"/>
                  </a:lnTo>
                  <a:lnTo>
                    <a:pt x="575" y="613"/>
                  </a:lnTo>
                  <a:lnTo>
                    <a:pt x="554" y="640"/>
                  </a:lnTo>
                  <a:lnTo>
                    <a:pt x="566" y="679"/>
                  </a:lnTo>
                  <a:lnTo>
                    <a:pt x="578" y="692"/>
                  </a:lnTo>
                  <a:lnTo>
                    <a:pt x="575" y="716"/>
                  </a:lnTo>
                  <a:lnTo>
                    <a:pt x="545" y="716"/>
                  </a:lnTo>
                  <a:lnTo>
                    <a:pt x="518" y="704"/>
                  </a:lnTo>
                  <a:lnTo>
                    <a:pt x="500" y="707"/>
                  </a:lnTo>
                  <a:lnTo>
                    <a:pt x="440" y="686"/>
                  </a:lnTo>
                  <a:lnTo>
                    <a:pt x="413" y="604"/>
                  </a:lnTo>
                  <a:lnTo>
                    <a:pt x="371" y="565"/>
                  </a:lnTo>
                  <a:lnTo>
                    <a:pt x="334" y="493"/>
                  </a:lnTo>
                  <a:lnTo>
                    <a:pt x="317" y="486"/>
                  </a:lnTo>
                  <a:lnTo>
                    <a:pt x="297" y="468"/>
                  </a:lnTo>
                  <a:lnTo>
                    <a:pt x="278" y="468"/>
                  </a:lnTo>
                  <a:lnTo>
                    <a:pt x="249" y="462"/>
                  </a:lnTo>
                  <a:lnTo>
                    <a:pt x="227" y="468"/>
                  </a:lnTo>
                  <a:lnTo>
                    <a:pt x="212" y="504"/>
                  </a:lnTo>
                  <a:lnTo>
                    <a:pt x="189" y="510"/>
                  </a:lnTo>
                  <a:lnTo>
                    <a:pt x="140" y="482"/>
                  </a:lnTo>
                  <a:lnTo>
                    <a:pt x="111" y="448"/>
                  </a:lnTo>
                  <a:lnTo>
                    <a:pt x="106" y="407"/>
                  </a:lnTo>
                  <a:lnTo>
                    <a:pt x="85" y="379"/>
                  </a:lnTo>
                  <a:lnTo>
                    <a:pt x="36" y="340"/>
                  </a:lnTo>
                  <a:lnTo>
                    <a:pt x="0" y="299"/>
                  </a:lnTo>
                  <a:lnTo>
                    <a:pt x="0" y="282"/>
                  </a:lnTo>
                  <a:lnTo>
                    <a:pt x="117" y="283"/>
                  </a:lnTo>
                  <a:lnTo>
                    <a:pt x="212" y="291"/>
                  </a:lnTo>
                  <a:lnTo>
                    <a:pt x="224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2" name="Freeform 29"/>
            <p:cNvSpPr>
              <a:spLocks/>
            </p:cNvSpPr>
            <p:nvPr/>
          </p:nvSpPr>
          <p:spPr bwMode="gray">
            <a:xfrm>
              <a:off x="4851251" y="1455038"/>
              <a:ext cx="744670" cy="436434"/>
            </a:xfrm>
            <a:custGeom>
              <a:avLst/>
              <a:gdLst>
                <a:gd name="T0" fmla="*/ 2147483647 w 372"/>
                <a:gd name="T1" fmla="*/ 0 h 218"/>
                <a:gd name="T2" fmla="*/ 2147483647 w 372"/>
                <a:gd name="T3" fmla="*/ 2147483647 h 218"/>
                <a:gd name="T4" fmla="*/ 2147483647 w 372"/>
                <a:gd name="T5" fmla="*/ 2147483647 h 218"/>
                <a:gd name="T6" fmla="*/ 2147483647 w 372"/>
                <a:gd name="T7" fmla="*/ 2147483647 h 218"/>
                <a:gd name="T8" fmla="*/ 2147483647 w 372"/>
                <a:gd name="T9" fmla="*/ 2147483647 h 218"/>
                <a:gd name="T10" fmla="*/ 2147483647 w 372"/>
                <a:gd name="T11" fmla="*/ 2147483647 h 218"/>
                <a:gd name="T12" fmla="*/ 2147483647 w 372"/>
                <a:gd name="T13" fmla="*/ 2147483647 h 218"/>
                <a:gd name="T14" fmla="*/ 0 w 372"/>
                <a:gd name="T15" fmla="*/ 2147483647 h 218"/>
                <a:gd name="T16" fmla="*/ 2147483647 w 372"/>
                <a:gd name="T17" fmla="*/ 0 h 2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2"/>
                <a:gd name="T28" fmla="*/ 0 h 218"/>
                <a:gd name="T29" fmla="*/ 372 w 372"/>
                <a:gd name="T30" fmla="*/ 218 h 2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2" h="218">
                  <a:moveTo>
                    <a:pt x="1" y="0"/>
                  </a:moveTo>
                  <a:lnTo>
                    <a:pt x="312" y="7"/>
                  </a:lnTo>
                  <a:lnTo>
                    <a:pt x="335" y="71"/>
                  </a:lnTo>
                  <a:lnTo>
                    <a:pt x="357" y="120"/>
                  </a:lnTo>
                  <a:lnTo>
                    <a:pt x="372" y="200"/>
                  </a:lnTo>
                  <a:lnTo>
                    <a:pt x="363" y="218"/>
                  </a:lnTo>
                  <a:lnTo>
                    <a:pt x="248" y="215"/>
                  </a:lnTo>
                  <a:lnTo>
                    <a:pt x="0" y="21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3" name="Freeform 30"/>
            <p:cNvSpPr>
              <a:spLocks/>
            </p:cNvSpPr>
            <p:nvPr/>
          </p:nvSpPr>
          <p:spPr bwMode="gray">
            <a:xfrm>
              <a:off x="4831233" y="1875456"/>
              <a:ext cx="782704" cy="510508"/>
            </a:xfrm>
            <a:custGeom>
              <a:avLst/>
              <a:gdLst>
                <a:gd name="T0" fmla="*/ 2147483647 w 391"/>
                <a:gd name="T1" fmla="*/ 0 h 255"/>
                <a:gd name="T2" fmla="*/ 2147483647 w 391"/>
                <a:gd name="T3" fmla="*/ 2147483647 h 255"/>
                <a:gd name="T4" fmla="*/ 0 w 391"/>
                <a:gd name="T5" fmla="*/ 2147483647 h 255"/>
                <a:gd name="T6" fmla="*/ 2147483647 w 391"/>
                <a:gd name="T7" fmla="*/ 2147483647 h 255"/>
                <a:gd name="T8" fmla="*/ 2147483647 w 391"/>
                <a:gd name="T9" fmla="*/ 2147483647 h 255"/>
                <a:gd name="T10" fmla="*/ 2147483647 w 391"/>
                <a:gd name="T11" fmla="*/ 2147483647 h 255"/>
                <a:gd name="T12" fmla="*/ 2147483647 w 391"/>
                <a:gd name="T13" fmla="*/ 2147483647 h 255"/>
                <a:gd name="T14" fmla="*/ 2147483647 w 391"/>
                <a:gd name="T15" fmla="*/ 2147483647 h 255"/>
                <a:gd name="T16" fmla="*/ 2147483647 w 391"/>
                <a:gd name="T17" fmla="*/ 2147483647 h 255"/>
                <a:gd name="T18" fmla="*/ 2147483647 w 391"/>
                <a:gd name="T19" fmla="*/ 2147483647 h 255"/>
                <a:gd name="T20" fmla="*/ 2147483647 w 391"/>
                <a:gd name="T21" fmla="*/ 2147483647 h 255"/>
                <a:gd name="T22" fmla="*/ 2147483647 w 391"/>
                <a:gd name="T23" fmla="*/ 2147483647 h 255"/>
                <a:gd name="T24" fmla="*/ 2147483647 w 391"/>
                <a:gd name="T25" fmla="*/ 2147483647 h 255"/>
                <a:gd name="T26" fmla="*/ 2147483647 w 391"/>
                <a:gd name="T27" fmla="*/ 0 h 2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1"/>
                <a:gd name="T43" fmla="*/ 0 h 255"/>
                <a:gd name="T44" fmla="*/ 391 w 391"/>
                <a:gd name="T45" fmla="*/ 255 h 25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1" h="255">
                  <a:moveTo>
                    <a:pt x="7" y="0"/>
                  </a:moveTo>
                  <a:lnTo>
                    <a:pt x="6" y="99"/>
                  </a:lnTo>
                  <a:lnTo>
                    <a:pt x="0" y="215"/>
                  </a:lnTo>
                  <a:lnTo>
                    <a:pt x="284" y="219"/>
                  </a:lnTo>
                  <a:lnTo>
                    <a:pt x="314" y="235"/>
                  </a:lnTo>
                  <a:lnTo>
                    <a:pt x="335" y="213"/>
                  </a:lnTo>
                  <a:lnTo>
                    <a:pt x="391" y="255"/>
                  </a:lnTo>
                  <a:lnTo>
                    <a:pt x="383" y="211"/>
                  </a:lnTo>
                  <a:lnTo>
                    <a:pt x="388" y="177"/>
                  </a:lnTo>
                  <a:lnTo>
                    <a:pt x="391" y="61"/>
                  </a:lnTo>
                  <a:lnTo>
                    <a:pt x="366" y="36"/>
                  </a:lnTo>
                  <a:lnTo>
                    <a:pt x="376" y="4"/>
                  </a:lnTo>
                  <a:lnTo>
                    <a:pt x="190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4" name="Freeform 31"/>
            <p:cNvSpPr>
              <a:spLocks/>
            </p:cNvSpPr>
            <p:nvPr/>
          </p:nvSpPr>
          <p:spPr bwMode="gray">
            <a:xfrm>
              <a:off x="4819222" y="2299878"/>
              <a:ext cx="932839" cy="420418"/>
            </a:xfrm>
            <a:custGeom>
              <a:avLst/>
              <a:gdLst>
                <a:gd name="T0" fmla="*/ 2147483647 w 466"/>
                <a:gd name="T1" fmla="*/ 0 h 210"/>
                <a:gd name="T2" fmla="*/ 0 w 466"/>
                <a:gd name="T3" fmla="*/ 2147483647 h 210"/>
                <a:gd name="T4" fmla="*/ 2147483647 w 466"/>
                <a:gd name="T5" fmla="*/ 2147483647 h 210"/>
                <a:gd name="T6" fmla="*/ 2147483647 w 466"/>
                <a:gd name="T7" fmla="*/ 2147483647 h 210"/>
                <a:gd name="T8" fmla="*/ 2147483647 w 466"/>
                <a:gd name="T9" fmla="*/ 2147483647 h 210"/>
                <a:gd name="T10" fmla="*/ 2147483647 w 466"/>
                <a:gd name="T11" fmla="*/ 2147483647 h 210"/>
                <a:gd name="T12" fmla="*/ 2147483647 w 466"/>
                <a:gd name="T13" fmla="*/ 2147483647 h 210"/>
                <a:gd name="T14" fmla="*/ 2147483647 w 466"/>
                <a:gd name="T15" fmla="*/ 2147483647 h 210"/>
                <a:gd name="T16" fmla="*/ 2147483647 w 466"/>
                <a:gd name="T17" fmla="*/ 2147483647 h 210"/>
                <a:gd name="T18" fmla="*/ 2147483647 w 466"/>
                <a:gd name="T19" fmla="*/ 2147483647 h 210"/>
                <a:gd name="T20" fmla="*/ 2147483647 w 466"/>
                <a:gd name="T21" fmla="*/ 2147483647 h 210"/>
                <a:gd name="T22" fmla="*/ 2147483647 w 466"/>
                <a:gd name="T23" fmla="*/ 2147483647 h 210"/>
                <a:gd name="T24" fmla="*/ 2147483647 w 466"/>
                <a:gd name="T25" fmla="*/ 2147483647 h 210"/>
                <a:gd name="T26" fmla="*/ 2147483647 w 466"/>
                <a:gd name="T27" fmla="*/ 2147483647 h 210"/>
                <a:gd name="T28" fmla="*/ 2147483647 w 466"/>
                <a:gd name="T29" fmla="*/ 0 h 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6"/>
                <a:gd name="T46" fmla="*/ 0 h 210"/>
                <a:gd name="T47" fmla="*/ 466 w 466"/>
                <a:gd name="T48" fmla="*/ 210 h 2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6" h="210">
                  <a:moveTo>
                    <a:pt x="5" y="0"/>
                  </a:moveTo>
                  <a:lnTo>
                    <a:pt x="0" y="139"/>
                  </a:lnTo>
                  <a:lnTo>
                    <a:pt x="105" y="142"/>
                  </a:lnTo>
                  <a:lnTo>
                    <a:pt x="104" y="210"/>
                  </a:lnTo>
                  <a:lnTo>
                    <a:pt x="246" y="208"/>
                  </a:lnTo>
                  <a:lnTo>
                    <a:pt x="373" y="206"/>
                  </a:lnTo>
                  <a:lnTo>
                    <a:pt x="466" y="208"/>
                  </a:lnTo>
                  <a:lnTo>
                    <a:pt x="437" y="149"/>
                  </a:lnTo>
                  <a:lnTo>
                    <a:pt x="417" y="94"/>
                  </a:lnTo>
                  <a:lnTo>
                    <a:pt x="395" y="37"/>
                  </a:lnTo>
                  <a:lnTo>
                    <a:pt x="342" y="1"/>
                  </a:lnTo>
                  <a:lnTo>
                    <a:pt x="318" y="22"/>
                  </a:lnTo>
                  <a:lnTo>
                    <a:pt x="289" y="7"/>
                  </a:lnTo>
                  <a:lnTo>
                    <a:pt x="162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gray">
            <a:xfrm>
              <a:off x="5017401" y="2710286"/>
              <a:ext cx="820738" cy="418416"/>
            </a:xfrm>
            <a:custGeom>
              <a:avLst/>
              <a:gdLst>
                <a:gd name="T0" fmla="*/ 2147483647 w 410"/>
                <a:gd name="T1" fmla="*/ 2147483647 h 209"/>
                <a:gd name="T2" fmla="*/ 2147483647 w 410"/>
                <a:gd name="T3" fmla="*/ 2147483647 h 209"/>
                <a:gd name="T4" fmla="*/ 0 w 410"/>
                <a:gd name="T5" fmla="*/ 2147483647 h 209"/>
                <a:gd name="T6" fmla="*/ 2147483647 w 410"/>
                <a:gd name="T7" fmla="*/ 2147483647 h 209"/>
                <a:gd name="T8" fmla="*/ 2147483647 w 410"/>
                <a:gd name="T9" fmla="*/ 2147483647 h 209"/>
                <a:gd name="T10" fmla="*/ 2147483647 w 410"/>
                <a:gd name="T11" fmla="*/ 2147483647 h 209"/>
                <a:gd name="T12" fmla="*/ 2147483647 w 410"/>
                <a:gd name="T13" fmla="*/ 2147483647 h 209"/>
                <a:gd name="T14" fmla="*/ 2147483647 w 410"/>
                <a:gd name="T15" fmla="*/ 2147483647 h 209"/>
                <a:gd name="T16" fmla="*/ 2147483647 w 410"/>
                <a:gd name="T17" fmla="*/ 0 h 209"/>
                <a:gd name="T18" fmla="*/ 2147483647 w 410"/>
                <a:gd name="T19" fmla="*/ 2147483647 h 209"/>
                <a:gd name="T20" fmla="*/ 2147483647 w 410"/>
                <a:gd name="T21" fmla="*/ 2147483647 h 2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0"/>
                <a:gd name="T34" fmla="*/ 0 h 209"/>
                <a:gd name="T35" fmla="*/ 410 w 410"/>
                <a:gd name="T36" fmla="*/ 209 h 2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0" h="209">
                  <a:moveTo>
                    <a:pt x="4" y="2"/>
                  </a:moveTo>
                  <a:lnTo>
                    <a:pt x="3" y="122"/>
                  </a:lnTo>
                  <a:lnTo>
                    <a:pt x="0" y="207"/>
                  </a:lnTo>
                  <a:lnTo>
                    <a:pt x="410" y="209"/>
                  </a:lnTo>
                  <a:lnTo>
                    <a:pt x="402" y="100"/>
                  </a:lnTo>
                  <a:lnTo>
                    <a:pt x="402" y="59"/>
                  </a:lnTo>
                  <a:lnTo>
                    <a:pt x="369" y="34"/>
                  </a:lnTo>
                  <a:lnTo>
                    <a:pt x="379" y="12"/>
                  </a:lnTo>
                  <a:lnTo>
                    <a:pt x="365" y="0"/>
                  </a:lnTo>
                  <a:lnTo>
                    <a:pt x="179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gray">
            <a:xfrm>
              <a:off x="4907302" y="3118692"/>
              <a:ext cx="956861" cy="460458"/>
            </a:xfrm>
            <a:custGeom>
              <a:avLst/>
              <a:gdLst>
                <a:gd name="T0" fmla="*/ 2147483647 w 478"/>
                <a:gd name="T1" fmla="*/ 0 h 230"/>
                <a:gd name="T2" fmla="*/ 0 w 478"/>
                <a:gd name="T3" fmla="*/ 2147483647 h 230"/>
                <a:gd name="T4" fmla="*/ 2147483647 w 478"/>
                <a:gd name="T5" fmla="*/ 2147483647 h 230"/>
                <a:gd name="T6" fmla="*/ 2147483647 w 478"/>
                <a:gd name="T7" fmla="*/ 2147483647 h 230"/>
                <a:gd name="T8" fmla="*/ 2147483647 w 478"/>
                <a:gd name="T9" fmla="*/ 2147483647 h 230"/>
                <a:gd name="T10" fmla="*/ 2147483647 w 478"/>
                <a:gd name="T11" fmla="*/ 2147483647 h 230"/>
                <a:gd name="T12" fmla="*/ 2147483647 w 478"/>
                <a:gd name="T13" fmla="*/ 2147483647 h 230"/>
                <a:gd name="T14" fmla="*/ 2147483647 w 478"/>
                <a:gd name="T15" fmla="*/ 2147483647 h 230"/>
                <a:gd name="T16" fmla="*/ 2147483647 w 478"/>
                <a:gd name="T17" fmla="*/ 2147483647 h 230"/>
                <a:gd name="T18" fmla="*/ 2147483647 w 478"/>
                <a:gd name="T19" fmla="*/ 2147483647 h 230"/>
                <a:gd name="T20" fmla="*/ 2147483647 w 478"/>
                <a:gd name="T21" fmla="*/ 2147483647 h 230"/>
                <a:gd name="T22" fmla="*/ 2147483647 w 478"/>
                <a:gd name="T23" fmla="*/ 2147483647 h 230"/>
                <a:gd name="T24" fmla="*/ 2147483647 w 478"/>
                <a:gd name="T25" fmla="*/ 0 h 2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8"/>
                <a:gd name="T40" fmla="*/ 0 h 230"/>
                <a:gd name="T41" fmla="*/ 478 w 478"/>
                <a:gd name="T42" fmla="*/ 230 h 2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8" h="230">
                  <a:moveTo>
                    <a:pt x="3" y="0"/>
                  </a:moveTo>
                  <a:lnTo>
                    <a:pt x="0" y="41"/>
                  </a:lnTo>
                  <a:lnTo>
                    <a:pt x="170" y="47"/>
                  </a:lnTo>
                  <a:lnTo>
                    <a:pt x="171" y="178"/>
                  </a:lnTo>
                  <a:lnTo>
                    <a:pt x="258" y="214"/>
                  </a:lnTo>
                  <a:lnTo>
                    <a:pt x="282" y="201"/>
                  </a:lnTo>
                  <a:lnTo>
                    <a:pt x="337" y="230"/>
                  </a:lnTo>
                  <a:lnTo>
                    <a:pt x="373" y="229"/>
                  </a:lnTo>
                  <a:lnTo>
                    <a:pt x="439" y="201"/>
                  </a:lnTo>
                  <a:lnTo>
                    <a:pt x="478" y="228"/>
                  </a:lnTo>
                  <a:lnTo>
                    <a:pt x="478" y="86"/>
                  </a:lnTo>
                  <a:lnTo>
                    <a:pt x="466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gray">
            <a:xfrm>
              <a:off x="5846146" y="3140713"/>
              <a:ext cx="538484" cy="502500"/>
            </a:xfrm>
            <a:custGeom>
              <a:avLst/>
              <a:gdLst>
                <a:gd name="T0" fmla="*/ 0 w 269"/>
                <a:gd name="T1" fmla="*/ 2147483647 h 251"/>
                <a:gd name="T2" fmla="*/ 2147483647 w 269"/>
                <a:gd name="T3" fmla="*/ 2147483647 h 251"/>
                <a:gd name="T4" fmla="*/ 2147483647 w 269"/>
                <a:gd name="T5" fmla="*/ 0 h 251"/>
                <a:gd name="T6" fmla="*/ 2147483647 w 269"/>
                <a:gd name="T7" fmla="*/ 2147483647 h 251"/>
                <a:gd name="T8" fmla="*/ 2147483647 w 269"/>
                <a:gd name="T9" fmla="*/ 2147483647 h 251"/>
                <a:gd name="T10" fmla="*/ 2147483647 w 269"/>
                <a:gd name="T11" fmla="*/ 2147483647 h 251"/>
                <a:gd name="T12" fmla="*/ 2147483647 w 269"/>
                <a:gd name="T13" fmla="*/ 2147483647 h 251"/>
                <a:gd name="T14" fmla="*/ 2147483647 w 269"/>
                <a:gd name="T15" fmla="*/ 2147483647 h 251"/>
                <a:gd name="T16" fmla="*/ 2147483647 w 269"/>
                <a:gd name="T17" fmla="*/ 2147483647 h 251"/>
                <a:gd name="T18" fmla="*/ 2147483647 w 269"/>
                <a:gd name="T19" fmla="*/ 2147483647 h 251"/>
                <a:gd name="T20" fmla="*/ 2147483647 w 269"/>
                <a:gd name="T21" fmla="*/ 2147483647 h 251"/>
                <a:gd name="T22" fmla="*/ 2147483647 w 269"/>
                <a:gd name="T23" fmla="*/ 2147483647 h 251"/>
                <a:gd name="T24" fmla="*/ 2147483647 w 269"/>
                <a:gd name="T25" fmla="*/ 2147483647 h 251"/>
                <a:gd name="T26" fmla="*/ 2147483647 w 269"/>
                <a:gd name="T27" fmla="*/ 2147483647 h 251"/>
                <a:gd name="T28" fmla="*/ 2147483647 w 269"/>
                <a:gd name="T29" fmla="*/ 2147483647 h 251"/>
                <a:gd name="T30" fmla="*/ 0 w 269"/>
                <a:gd name="T31" fmla="*/ 2147483647 h 2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251"/>
                <a:gd name="T50" fmla="*/ 269 w 269"/>
                <a:gd name="T51" fmla="*/ 251 h 2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251">
                  <a:moveTo>
                    <a:pt x="0" y="23"/>
                  </a:moveTo>
                  <a:lnTo>
                    <a:pt x="106" y="10"/>
                  </a:lnTo>
                  <a:lnTo>
                    <a:pt x="237" y="0"/>
                  </a:lnTo>
                  <a:lnTo>
                    <a:pt x="230" y="33"/>
                  </a:lnTo>
                  <a:lnTo>
                    <a:pt x="259" y="26"/>
                  </a:lnTo>
                  <a:lnTo>
                    <a:pt x="269" y="48"/>
                  </a:lnTo>
                  <a:lnTo>
                    <a:pt x="239" y="68"/>
                  </a:lnTo>
                  <a:lnTo>
                    <a:pt x="246" y="103"/>
                  </a:lnTo>
                  <a:lnTo>
                    <a:pt x="215" y="161"/>
                  </a:lnTo>
                  <a:lnTo>
                    <a:pt x="192" y="197"/>
                  </a:lnTo>
                  <a:lnTo>
                    <a:pt x="205" y="243"/>
                  </a:lnTo>
                  <a:lnTo>
                    <a:pt x="39" y="251"/>
                  </a:lnTo>
                  <a:lnTo>
                    <a:pt x="38" y="223"/>
                  </a:lnTo>
                  <a:lnTo>
                    <a:pt x="5" y="217"/>
                  </a:lnTo>
                  <a:lnTo>
                    <a:pt x="5" y="6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00"/>
            </a:solidFill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gray">
            <a:xfrm>
              <a:off x="5924216" y="3625195"/>
              <a:ext cx="656591" cy="526523"/>
            </a:xfrm>
            <a:custGeom>
              <a:avLst/>
              <a:gdLst>
                <a:gd name="T0" fmla="*/ 0 w 328"/>
                <a:gd name="T1" fmla="*/ 2147483647 h 263"/>
                <a:gd name="T2" fmla="*/ 2147483647 w 328"/>
                <a:gd name="T3" fmla="*/ 0 h 263"/>
                <a:gd name="T4" fmla="*/ 2147483647 w 328"/>
                <a:gd name="T5" fmla="*/ 2147483647 h 263"/>
                <a:gd name="T6" fmla="*/ 2147483647 w 328"/>
                <a:gd name="T7" fmla="*/ 2147483647 h 263"/>
                <a:gd name="T8" fmla="*/ 2147483647 w 328"/>
                <a:gd name="T9" fmla="*/ 2147483647 h 263"/>
                <a:gd name="T10" fmla="*/ 2147483647 w 328"/>
                <a:gd name="T11" fmla="*/ 2147483647 h 263"/>
                <a:gd name="T12" fmla="*/ 2147483647 w 328"/>
                <a:gd name="T13" fmla="*/ 2147483647 h 263"/>
                <a:gd name="T14" fmla="*/ 2147483647 w 328"/>
                <a:gd name="T15" fmla="*/ 2147483647 h 263"/>
                <a:gd name="T16" fmla="*/ 2147483647 w 328"/>
                <a:gd name="T17" fmla="*/ 2147483647 h 263"/>
                <a:gd name="T18" fmla="*/ 2147483647 w 328"/>
                <a:gd name="T19" fmla="*/ 2147483647 h 263"/>
                <a:gd name="T20" fmla="*/ 2147483647 w 328"/>
                <a:gd name="T21" fmla="*/ 2147483647 h 263"/>
                <a:gd name="T22" fmla="*/ 2147483647 w 328"/>
                <a:gd name="T23" fmla="*/ 2147483647 h 263"/>
                <a:gd name="T24" fmla="*/ 2147483647 w 328"/>
                <a:gd name="T25" fmla="*/ 2147483647 h 263"/>
                <a:gd name="T26" fmla="*/ 2147483647 w 328"/>
                <a:gd name="T27" fmla="*/ 2147483647 h 263"/>
                <a:gd name="T28" fmla="*/ 2147483647 w 328"/>
                <a:gd name="T29" fmla="*/ 2147483647 h 263"/>
                <a:gd name="T30" fmla="*/ 2147483647 w 328"/>
                <a:gd name="T31" fmla="*/ 2147483647 h 263"/>
                <a:gd name="T32" fmla="*/ 2147483647 w 328"/>
                <a:gd name="T33" fmla="*/ 2147483647 h 263"/>
                <a:gd name="T34" fmla="*/ 2147483647 w 328"/>
                <a:gd name="T35" fmla="*/ 2147483647 h 263"/>
                <a:gd name="T36" fmla="*/ 2147483647 w 328"/>
                <a:gd name="T37" fmla="*/ 2147483647 h 263"/>
                <a:gd name="T38" fmla="*/ 2147483647 w 328"/>
                <a:gd name="T39" fmla="*/ 2147483647 h 263"/>
                <a:gd name="T40" fmla="*/ 2147483647 w 328"/>
                <a:gd name="T41" fmla="*/ 2147483647 h 263"/>
                <a:gd name="T42" fmla="*/ 2147483647 w 328"/>
                <a:gd name="T43" fmla="*/ 2147483647 h 263"/>
                <a:gd name="T44" fmla="*/ 2147483647 w 328"/>
                <a:gd name="T45" fmla="*/ 2147483647 h 263"/>
                <a:gd name="T46" fmla="*/ 2147483647 w 328"/>
                <a:gd name="T47" fmla="*/ 2147483647 h 263"/>
                <a:gd name="T48" fmla="*/ 2147483647 w 328"/>
                <a:gd name="T49" fmla="*/ 2147483647 h 263"/>
                <a:gd name="T50" fmla="*/ 2147483647 w 328"/>
                <a:gd name="T51" fmla="*/ 2147483647 h 263"/>
                <a:gd name="T52" fmla="*/ 2147483647 w 328"/>
                <a:gd name="T53" fmla="*/ 2147483647 h 263"/>
                <a:gd name="T54" fmla="*/ 2147483647 w 328"/>
                <a:gd name="T55" fmla="*/ 2147483647 h 263"/>
                <a:gd name="T56" fmla="*/ 2147483647 w 328"/>
                <a:gd name="T57" fmla="*/ 2147483647 h 263"/>
                <a:gd name="T58" fmla="*/ 2147483647 w 328"/>
                <a:gd name="T59" fmla="*/ 2147483647 h 263"/>
                <a:gd name="T60" fmla="*/ 2147483647 w 328"/>
                <a:gd name="T61" fmla="*/ 2147483647 h 263"/>
                <a:gd name="T62" fmla="*/ 2147483647 w 328"/>
                <a:gd name="T63" fmla="*/ 2147483647 h 263"/>
                <a:gd name="T64" fmla="*/ 2147483647 w 328"/>
                <a:gd name="T65" fmla="*/ 2147483647 h 263"/>
                <a:gd name="T66" fmla="*/ 2147483647 w 328"/>
                <a:gd name="T67" fmla="*/ 2147483647 h 263"/>
                <a:gd name="T68" fmla="*/ 0 w 328"/>
                <a:gd name="T69" fmla="*/ 2147483647 h 2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8"/>
                <a:gd name="T106" fmla="*/ 0 h 263"/>
                <a:gd name="T107" fmla="*/ 328 w 328"/>
                <a:gd name="T108" fmla="*/ 263 h 2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8" h="263">
                  <a:moveTo>
                    <a:pt x="0" y="6"/>
                  </a:moveTo>
                  <a:lnTo>
                    <a:pt x="164" y="0"/>
                  </a:lnTo>
                  <a:lnTo>
                    <a:pt x="193" y="54"/>
                  </a:lnTo>
                  <a:lnTo>
                    <a:pt x="168" y="118"/>
                  </a:lnTo>
                  <a:lnTo>
                    <a:pt x="160" y="147"/>
                  </a:lnTo>
                  <a:lnTo>
                    <a:pt x="270" y="135"/>
                  </a:lnTo>
                  <a:lnTo>
                    <a:pt x="277" y="177"/>
                  </a:lnTo>
                  <a:lnTo>
                    <a:pt x="244" y="173"/>
                  </a:lnTo>
                  <a:lnTo>
                    <a:pt x="229" y="191"/>
                  </a:lnTo>
                  <a:lnTo>
                    <a:pt x="246" y="203"/>
                  </a:lnTo>
                  <a:lnTo>
                    <a:pt x="276" y="189"/>
                  </a:lnTo>
                  <a:lnTo>
                    <a:pt x="277" y="209"/>
                  </a:lnTo>
                  <a:lnTo>
                    <a:pt x="295" y="192"/>
                  </a:lnTo>
                  <a:lnTo>
                    <a:pt x="307" y="192"/>
                  </a:lnTo>
                  <a:lnTo>
                    <a:pt x="293" y="227"/>
                  </a:lnTo>
                  <a:lnTo>
                    <a:pt x="320" y="233"/>
                  </a:lnTo>
                  <a:lnTo>
                    <a:pt x="328" y="252"/>
                  </a:lnTo>
                  <a:lnTo>
                    <a:pt x="316" y="258"/>
                  </a:lnTo>
                  <a:lnTo>
                    <a:pt x="299" y="246"/>
                  </a:lnTo>
                  <a:lnTo>
                    <a:pt x="267" y="237"/>
                  </a:lnTo>
                  <a:lnTo>
                    <a:pt x="274" y="260"/>
                  </a:lnTo>
                  <a:lnTo>
                    <a:pt x="258" y="263"/>
                  </a:lnTo>
                  <a:lnTo>
                    <a:pt x="245" y="242"/>
                  </a:lnTo>
                  <a:lnTo>
                    <a:pt x="237" y="255"/>
                  </a:lnTo>
                  <a:lnTo>
                    <a:pt x="189" y="255"/>
                  </a:lnTo>
                  <a:lnTo>
                    <a:pt x="189" y="242"/>
                  </a:lnTo>
                  <a:lnTo>
                    <a:pt x="171" y="227"/>
                  </a:lnTo>
                  <a:lnTo>
                    <a:pt x="135" y="225"/>
                  </a:lnTo>
                  <a:lnTo>
                    <a:pt x="165" y="242"/>
                  </a:lnTo>
                  <a:lnTo>
                    <a:pt x="123" y="251"/>
                  </a:lnTo>
                  <a:lnTo>
                    <a:pt x="57" y="239"/>
                  </a:lnTo>
                  <a:lnTo>
                    <a:pt x="32" y="242"/>
                  </a:lnTo>
                  <a:lnTo>
                    <a:pt x="41" y="154"/>
                  </a:lnTo>
                  <a:lnTo>
                    <a:pt x="1" y="8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29" name="Freeform 36"/>
            <p:cNvSpPr>
              <a:spLocks/>
            </p:cNvSpPr>
            <p:nvPr/>
          </p:nvSpPr>
          <p:spPr bwMode="gray">
            <a:xfrm>
              <a:off x="5473811" y="1402986"/>
              <a:ext cx="732659" cy="824820"/>
            </a:xfrm>
            <a:custGeom>
              <a:avLst/>
              <a:gdLst>
                <a:gd name="T0" fmla="*/ 0 w 366"/>
                <a:gd name="T1" fmla="*/ 2147483647 h 412"/>
                <a:gd name="T2" fmla="*/ 2147483647 w 366"/>
                <a:gd name="T3" fmla="*/ 2147483647 h 412"/>
                <a:gd name="T4" fmla="*/ 2147483647 w 366"/>
                <a:gd name="T5" fmla="*/ 0 h 412"/>
                <a:gd name="T6" fmla="*/ 2147483647 w 366"/>
                <a:gd name="T7" fmla="*/ 2147483647 h 412"/>
                <a:gd name="T8" fmla="*/ 2147483647 w 366"/>
                <a:gd name="T9" fmla="*/ 2147483647 h 412"/>
                <a:gd name="T10" fmla="*/ 2147483647 w 366"/>
                <a:gd name="T11" fmla="*/ 2147483647 h 412"/>
                <a:gd name="T12" fmla="*/ 2147483647 w 366"/>
                <a:gd name="T13" fmla="*/ 2147483647 h 412"/>
                <a:gd name="T14" fmla="*/ 2147483647 w 366"/>
                <a:gd name="T15" fmla="*/ 2147483647 h 412"/>
                <a:gd name="T16" fmla="*/ 2147483647 w 366"/>
                <a:gd name="T17" fmla="*/ 2147483647 h 412"/>
                <a:gd name="T18" fmla="*/ 2147483647 w 366"/>
                <a:gd name="T19" fmla="*/ 2147483647 h 412"/>
                <a:gd name="T20" fmla="*/ 2147483647 w 366"/>
                <a:gd name="T21" fmla="*/ 2147483647 h 412"/>
                <a:gd name="T22" fmla="*/ 2147483647 w 366"/>
                <a:gd name="T23" fmla="*/ 2147483647 h 412"/>
                <a:gd name="T24" fmla="*/ 2147483647 w 366"/>
                <a:gd name="T25" fmla="*/ 2147483647 h 412"/>
                <a:gd name="T26" fmla="*/ 2147483647 w 366"/>
                <a:gd name="T27" fmla="*/ 2147483647 h 412"/>
                <a:gd name="T28" fmla="*/ 2147483647 w 366"/>
                <a:gd name="T29" fmla="*/ 2147483647 h 412"/>
                <a:gd name="T30" fmla="*/ 2147483647 w 366"/>
                <a:gd name="T31" fmla="*/ 2147483647 h 412"/>
                <a:gd name="T32" fmla="*/ 2147483647 w 366"/>
                <a:gd name="T33" fmla="*/ 2147483647 h 412"/>
                <a:gd name="T34" fmla="*/ 2147483647 w 366"/>
                <a:gd name="T35" fmla="*/ 2147483647 h 412"/>
                <a:gd name="T36" fmla="*/ 2147483647 w 366"/>
                <a:gd name="T37" fmla="*/ 2147483647 h 412"/>
                <a:gd name="T38" fmla="*/ 2147483647 w 366"/>
                <a:gd name="T39" fmla="*/ 2147483647 h 412"/>
                <a:gd name="T40" fmla="*/ 2147483647 w 366"/>
                <a:gd name="T41" fmla="*/ 2147483647 h 412"/>
                <a:gd name="T42" fmla="*/ 2147483647 w 366"/>
                <a:gd name="T43" fmla="*/ 2147483647 h 412"/>
                <a:gd name="T44" fmla="*/ 2147483647 w 366"/>
                <a:gd name="T45" fmla="*/ 2147483647 h 412"/>
                <a:gd name="T46" fmla="*/ 2147483647 w 366"/>
                <a:gd name="T47" fmla="*/ 2147483647 h 412"/>
                <a:gd name="T48" fmla="*/ 2147483647 w 366"/>
                <a:gd name="T49" fmla="*/ 2147483647 h 412"/>
                <a:gd name="T50" fmla="*/ 2147483647 w 366"/>
                <a:gd name="T51" fmla="*/ 2147483647 h 412"/>
                <a:gd name="T52" fmla="*/ 2147483647 w 366"/>
                <a:gd name="T53" fmla="*/ 2147483647 h 412"/>
                <a:gd name="T54" fmla="*/ 2147483647 w 366"/>
                <a:gd name="T55" fmla="*/ 2147483647 h 412"/>
                <a:gd name="T56" fmla="*/ 2147483647 w 366"/>
                <a:gd name="T57" fmla="*/ 2147483647 h 412"/>
                <a:gd name="T58" fmla="*/ 2147483647 w 366"/>
                <a:gd name="T59" fmla="*/ 2147483647 h 412"/>
                <a:gd name="T60" fmla="*/ 0 w 366"/>
                <a:gd name="T61" fmla="*/ 2147483647 h 41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66"/>
                <a:gd name="T94" fmla="*/ 0 h 412"/>
                <a:gd name="T95" fmla="*/ 366 w 366"/>
                <a:gd name="T96" fmla="*/ 412 h 41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66" h="412">
                  <a:moveTo>
                    <a:pt x="0" y="32"/>
                  </a:moveTo>
                  <a:lnTo>
                    <a:pt x="96" y="32"/>
                  </a:lnTo>
                  <a:lnTo>
                    <a:pt x="95" y="0"/>
                  </a:lnTo>
                  <a:lnTo>
                    <a:pt x="116" y="9"/>
                  </a:lnTo>
                  <a:lnTo>
                    <a:pt x="120" y="34"/>
                  </a:lnTo>
                  <a:lnTo>
                    <a:pt x="166" y="61"/>
                  </a:lnTo>
                  <a:lnTo>
                    <a:pt x="180" y="49"/>
                  </a:lnTo>
                  <a:lnTo>
                    <a:pt x="207" y="49"/>
                  </a:lnTo>
                  <a:lnTo>
                    <a:pt x="228" y="73"/>
                  </a:lnTo>
                  <a:lnTo>
                    <a:pt x="242" y="64"/>
                  </a:lnTo>
                  <a:lnTo>
                    <a:pt x="282" y="74"/>
                  </a:lnTo>
                  <a:lnTo>
                    <a:pt x="296" y="56"/>
                  </a:lnTo>
                  <a:lnTo>
                    <a:pt x="321" y="70"/>
                  </a:lnTo>
                  <a:lnTo>
                    <a:pt x="366" y="68"/>
                  </a:lnTo>
                  <a:lnTo>
                    <a:pt x="293" y="119"/>
                  </a:lnTo>
                  <a:lnTo>
                    <a:pt x="257" y="164"/>
                  </a:lnTo>
                  <a:lnTo>
                    <a:pt x="264" y="229"/>
                  </a:lnTo>
                  <a:lnTo>
                    <a:pt x="239" y="256"/>
                  </a:lnTo>
                  <a:lnTo>
                    <a:pt x="249" y="275"/>
                  </a:lnTo>
                  <a:lnTo>
                    <a:pt x="249" y="323"/>
                  </a:lnTo>
                  <a:lnTo>
                    <a:pt x="274" y="323"/>
                  </a:lnTo>
                  <a:lnTo>
                    <a:pt x="311" y="358"/>
                  </a:lnTo>
                  <a:lnTo>
                    <a:pt x="326" y="400"/>
                  </a:lnTo>
                  <a:lnTo>
                    <a:pt x="67" y="412"/>
                  </a:lnTo>
                  <a:lnTo>
                    <a:pt x="68" y="298"/>
                  </a:lnTo>
                  <a:lnTo>
                    <a:pt x="45" y="273"/>
                  </a:lnTo>
                  <a:lnTo>
                    <a:pt x="53" y="243"/>
                  </a:lnTo>
                  <a:lnTo>
                    <a:pt x="61" y="226"/>
                  </a:lnTo>
                  <a:lnTo>
                    <a:pt x="45" y="147"/>
                  </a:lnTo>
                  <a:lnTo>
                    <a:pt x="23" y="95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0" name="Freeform 37"/>
            <p:cNvSpPr>
              <a:spLocks/>
            </p:cNvSpPr>
            <p:nvPr/>
          </p:nvSpPr>
          <p:spPr bwMode="gray">
            <a:xfrm>
              <a:off x="5948238" y="1687268"/>
              <a:ext cx="558502" cy="650647"/>
            </a:xfrm>
            <a:custGeom>
              <a:avLst/>
              <a:gdLst>
                <a:gd name="T0" fmla="*/ 2147483647 w 278"/>
                <a:gd name="T1" fmla="*/ 2147483647 h 325"/>
                <a:gd name="T2" fmla="*/ 2147483647 w 278"/>
                <a:gd name="T3" fmla="*/ 2147483647 h 325"/>
                <a:gd name="T4" fmla="*/ 2147483647 w 278"/>
                <a:gd name="T5" fmla="*/ 2147483647 h 325"/>
                <a:gd name="T6" fmla="*/ 2147483647 w 278"/>
                <a:gd name="T7" fmla="*/ 0 h 325"/>
                <a:gd name="T8" fmla="*/ 2147483647 w 278"/>
                <a:gd name="T9" fmla="*/ 2147483647 h 325"/>
                <a:gd name="T10" fmla="*/ 2147483647 w 278"/>
                <a:gd name="T11" fmla="*/ 2147483647 h 325"/>
                <a:gd name="T12" fmla="*/ 2147483647 w 278"/>
                <a:gd name="T13" fmla="*/ 2147483647 h 325"/>
                <a:gd name="T14" fmla="*/ 2147483647 w 278"/>
                <a:gd name="T15" fmla="*/ 2147483647 h 325"/>
                <a:gd name="T16" fmla="*/ 2147483647 w 278"/>
                <a:gd name="T17" fmla="*/ 2147483647 h 325"/>
                <a:gd name="T18" fmla="*/ 2147483647 w 278"/>
                <a:gd name="T19" fmla="*/ 2147483647 h 325"/>
                <a:gd name="T20" fmla="*/ 2147483647 w 278"/>
                <a:gd name="T21" fmla="*/ 2147483647 h 325"/>
                <a:gd name="T22" fmla="*/ 2147483647 w 278"/>
                <a:gd name="T23" fmla="*/ 2147483647 h 325"/>
                <a:gd name="T24" fmla="*/ 2147483647 w 278"/>
                <a:gd name="T25" fmla="*/ 2147483647 h 325"/>
                <a:gd name="T26" fmla="*/ 2147483647 w 278"/>
                <a:gd name="T27" fmla="*/ 2147483647 h 325"/>
                <a:gd name="T28" fmla="*/ 2147483647 w 278"/>
                <a:gd name="T29" fmla="*/ 2147483647 h 325"/>
                <a:gd name="T30" fmla="*/ 2147483647 w 278"/>
                <a:gd name="T31" fmla="*/ 2147483647 h 325"/>
                <a:gd name="T32" fmla="*/ 2147483647 w 278"/>
                <a:gd name="T33" fmla="*/ 2147483647 h 325"/>
                <a:gd name="T34" fmla="*/ 2147483647 w 278"/>
                <a:gd name="T35" fmla="*/ 2147483647 h 325"/>
                <a:gd name="T36" fmla="*/ 2147483647 w 278"/>
                <a:gd name="T37" fmla="*/ 2147483647 h 325"/>
                <a:gd name="T38" fmla="*/ 2147483647 w 278"/>
                <a:gd name="T39" fmla="*/ 2147483647 h 325"/>
                <a:gd name="T40" fmla="*/ 2147483647 w 278"/>
                <a:gd name="T41" fmla="*/ 2147483647 h 325"/>
                <a:gd name="T42" fmla="*/ 2147483647 w 278"/>
                <a:gd name="T43" fmla="*/ 2147483647 h 325"/>
                <a:gd name="T44" fmla="*/ 2147483647 w 278"/>
                <a:gd name="T45" fmla="*/ 2147483647 h 325"/>
                <a:gd name="T46" fmla="*/ 2147483647 w 278"/>
                <a:gd name="T47" fmla="*/ 2147483647 h 325"/>
                <a:gd name="T48" fmla="*/ 2147483647 w 278"/>
                <a:gd name="T49" fmla="*/ 2147483647 h 325"/>
                <a:gd name="T50" fmla="*/ 2147483647 w 278"/>
                <a:gd name="T51" fmla="*/ 2147483647 h 325"/>
                <a:gd name="T52" fmla="*/ 2147483647 w 278"/>
                <a:gd name="T53" fmla="*/ 2147483647 h 325"/>
                <a:gd name="T54" fmla="*/ 2147483647 w 278"/>
                <a:gd name="T55" fmla="*/ 2147483647 h 325"/>
                <a:gd name="T56" fmla="*/ 2147483647 w 278"/>
                <a:gd name="T57" fmla="*/ 2147483647 h 325"/>
                <a:gd name="T58" fmla="*/ 2147483647 w 278"/>
                <a:gd name="T59" fmla="*/ 2147483647 h 325"/>
                <a:gd name="T60" fmla="*/ 2147483647 w 278"/>
                <a:gd name="T61" fmla="*/ 2147483647 h 325"/>
                <a:gd name="T62" fmla="*/ 2147483647 w 278"/>
                <a:gd name="T63" fmla="*/ 2147483647 h 325"/>
                <a:gd name="T64" fmla="*/ 2147483647 w 278"/>
                <a:gd name="T65" fmla="*/ 2147483647 h 325"/>
                <a:gd name="T66" fmla="*/ 0 w 278"/>
                <a:gd name="T67" fmla="*/ 2147483647 h 325"/>
                <a:gd name="T68" fmla="*/ 2147483647 w 278"/>
                <a:gd name="T69" fmla="*/ 2147483647 h 325"/>
                <a:gd name="T70" fmla="*/ 2147483647 w 278"/>
                <a:gd name="T71" fmla="*/ 2147483647 h 3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8"/>
                <a:gd name="T109" fmla="*/ 0 h 325"/>
                <a:gd name="T110" fmla="*/ 278 w 278"/>
                <a:gd name="T111" fmla="*/ 325 h 3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8" h="325">
                  <a:moveTo>
                    <a:pt x="20" y="22"/>
                  </a:moveTo>
                  <a:lnTo>
                    <a:pt x="41" y="19"/>
                  </a:lnTo>
                  <a:lnTo>
                    <a:pt x="60" y="19"/>
                  </a:lnTo>
                  <a:lnTo>
                    <a:pt x="72" y="0"/>
                  </a:lnTo>
                  <a:lnTo>
                    <a:pt x="81" y="24"/>
                  </a:lnTo>
                  <a:lnTo>
                    <a:pt x="111" y="24"/>
                  </a:lnTo>
                  <a:lnTo>
                    <a:pt x="127" y="46"/>
                  </a:lnTo>
                  <a:lnTo>
                    <a:pt x="158" y="40"/>
                  </a:lnTo>
                  <a:lnTo>
                    <a:pt x="179" y="54"/>
                  </a:lnTo>
                  <a:lnTo>
                    <a:pt x="218" y="64"/>
                  </a:lnTo>
                  <a:lnTo>
                    <a:pt x="225" y="81"/>
                  </a:lnTo>
                  <a:lnTo>
                    <a:pt x="245" y="82"/>
                  </a:lnTo>
                  <a:lnTo>
                    <a:pt x="239" y="99"/>
                  </a:lnTo>
                  <a:lnTo>
                    <a:pt x="246" y="118"/>
                  </a:lnTo>
                  <a:lnTo>
                    <a:pt x="233" y="142"/>
                  </a:lnTo>
                  <a:lnTo>
                    <a:pt x="242" y="147"/>
                  </a:lnTo>
                  <a:lnTo>
                    <a:pt x="264" y="121"/>
                  </a:lnTo>
                  <a:lnTo>
                    <a:pt x="263" y="112"/>
                  </a:lnTo>
                  <a:lnTo>
                    <a:pt x="272" y="108"/>
                  </a:lnTo>
                  <a:lnTo>
                    <a:pt x="278" y="121"/>
                  </a:lnTo>
                  <a:lnTo>
                    <a:pt x="261" y="139"/>
                  </a:lnTo>
                  <a:lnTo>
                    <a:pt x="254" y="180"/>
                  </a:lnTo>
                  <a:lnTo>
                    <a:pt x="254" y="249"/>
                  </a:lnTo>
                  <a:lnTo>
                    <a:pt x="264" y="261"/>
                  </a:lnTo>
                  <a:lnTo>
                    <a:pt x="260" y="304"/>
                  </a:lnTo>
                  <a:lnTo>
                    <a:pt x="128" y="325"/>
                  </a:lnTo>
                  <a:lnTo>
                    <a:pt x="95" y="305"/>
                  </a:lnTo>
                  <a:lnTo>
                    <a:pt x="102" y="279"/>
                  </a:lnTo>
                  <a:lnTo>
                    <a:pt x="86" y="251"/>
                  </a:lnTo>
                  <a:lnTo>
                    <a:pt x="72" y="216"/>
                  </a:lnTo>
                  <a:lnTo>
                    <a:pt x="35" y="181"/>
                  </a:lnTo>
                  <a:lnTo>
                    <a:pt x="12" y="181"/>
                  </a:lnTo>
                  <a:lnTo>
                    <a:pt x="12" y="133"/>
                  </a:lnTo>
                  <a:lnTo>
                    <a:pt x="0" y="115"/>
                  </a:lnTo>
                  <a:lnTo>
                    <a:pt x="26" y="87"/>
                  </a:lnTo>
                  <a:lnTo>
                    <a:pt x="20" y="22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1" name="Freeform 38"/>
            <p:cNvSpPr>
              <a:spLocks/>
            </p:cNvSpPr>
            <p:nvPr/>
          </p:nvSpPr>
          <p:spPr bwMode="gray">
            <a:xfrm>
              <a:off x="5595921" y="2201780"/>
              <a:ext cx="646582" cy="420418"/>
            </a:xfrm>
            <a:custGeom>
              <a:avLst/>
              <a:gdLst>
                <a:gd name="T0" fmla="*/ 2147483647 w 323"/>
                <a:gd name="T1" fmla="*/ 2147483647 h 210"/>
                <a:gd name="T2" fmla="*/ 0 w 323"/>
                <a:gd name="T3" fmla="*/ 2147483647 h 210"/>
                <a:gd name="T4" fmla="*/ 2147483647 w 323"/>
                <a:gd name="T5" fmla="*/ 2147483647 h 210"/>
                <a:gd name="T6" fmla="*/ 2147483647 w 323"/>
                <a:gd name="T7" fmla="*/ 2147483647 h 210"/>
                <a:gd name="T8" fmla="*/ 2147483647 w 323"/>
                <a:gd name="T9" fmla="*/ 2147483647 h 210"/>
                <a:gd name="T10" fmla="*/ 2147483647 w 323"/>
                <a:gd name="T11" fmla="*/ 2147483647 h 210"/>
                <a:gd name="T12" fmla="*/ 2147483647 w 323"/>
                <a:gd name="T13" fmla="*/ 2147483647 h 210"/>
                <a:gd name="T14" fmla="*/ 2147483647 w 323"/>
                <a:gd name="T15" fmla="*/ 2147483647 h 210"/>
                <a:gd name="T16" fmla="*/ 2147483647 w 323"/>
                <a:gd name="T17" fmla="*/ 2147483647 h 210"/>
                <a:gd name="T18" fmla="*/ 2147483647 w 323"/>
                <a:gd name="T19" fmla="*/ 2147483647 h 210"/>
                <a:gd name="T20" fmla="*/ 2147483647 w 323"/>
                <a:gd name="T21" fmla="*/ 2147483647 h 210"/>
                <a:gd name="T22" fmla="*/ 2147483647 w 323"/>
                <a:gd name="T23" fmla="*/ 2147483647 h 210"/>
                <a:gd name="T24" fmla="*/ 2147483647 w 323"/>
                <a:gd name="T25" fmla="*/ 2147483647 h 210"/>
                <a:gd name="T26" fmla="*/ 2147483647 w 323"/>
                <a:gd name="T27" fmla="*/ 2147483647 h 210"/>
                <a:gd name="T28" fmla="*/ 2147483647 w 323"/>
                <a:gd name="T29" fmla="*/ 0 h 210"/>
                <a:gd name="T30" fmla="*/ 2147483647 w 323"/>
                <a:gd name="T31" fmla="*/ 2147483647 h 210"/>
                <a:gd name="T32" fmla="*/ 2147483647 w 323"/>
                <a:gd name="T33" fmla="*/ 2147483647 h 210"/>
                <a:gd name="T34" fmla="*/ 2147483647 w 323"/>
                <a:gd name="T35" fmla="*/ 2147483647 h 2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3"/>
                <a:gd name="T55" fmla="*/ 0 h 210"/>
                <a:gd name="T56" fmla="*/ 323 w 323"/>
                <a:gd name="T57" fmla="*/ 210 h 2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3" h="210">
                  <a:moveTo>
                    <a:pt x="5" y="11"/>
                  </a:moveTo>
                  <a:lnTo>
                    <a:pt x="0" y="48"/>
                  </a:lnTo>
                  <a:lnTo>
                    <a:pt x="7" y="87"/>
                  </a:lnTo>
                  <a:lnTo>
                    <a:pt x="37" y="167"/>
                  </a:lnTo>
                  <a:lnTo>
                    <a:pt x="54" y="210"/>
                  </a:lnTo>
                  <a:lnTo>
                    <a:pt x="244" y="200"/>
                  </a:lnTo>
                  <a:lnTo>
                    <a:pt x="275" y="210"/>
                  </a:lnTo>
                  <a:lnTo>
                    <a:pt x="294" y="169"/>
                  </a:lnTo>
                  <a:lnTo>
                    <a:pt x="287" y="140"/>
                  </a:lnTo>
                  <a:lnTo>
                    <a:pt x="319" y="134"/>
                  </a:lnTo>
                  <a:lnTo>
                    <a:pt x="323" y="88"/>
                  </a:lnTo>
                  <a:lnTo>
                    <a:pt x="304" y="68"/>
                  </a:lnTo>
                  <a:lnTo>
                    <a:pt x="271" y="48"/>
                  </a:lnTo>
                  <a:lnTo>
                    <a:pt x="278" y="20"/>
                  </a:lnTo>
                  <a:lnTo>
                    <a:pt x="264" y="0"/>
                  </a:lnTo>
                  <a:lnTo>
                    <a:pt x="193" y="3"/>
                  </a:lnTo>
                  <a:lnTo>
                    <a:pt x="121" y="6"/>
                  </a:lnTo>
                  <a:lnTo>
                    <a:pt x="5" y="11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2" name="Freeform 39"/>
            <p:cNvSpPr>
              <a:spLocks/>
            </p:cNvSpPr>
            <p:nvPr/>
          </p:nvSpPr>
          <p:spPr bwMode="gray">
            <a:xfrm>
              <a:off x="6166434" y="1595177"/>
              <a:ext cx="596537" cy="258257"/>
            </a:xfrm>
            <a:custGeom>
              <a:avLst/>
              <a:gdLst>
                <a:gd name="T0" fmla="*/ 0 w 299"/>
                <a:gd name="T1" fmla="*/ 2147483647 h 129"/>
                <a:gd name="T2" fmla="*/ 2147483647 w 299"/>
                <a:gd name="T3" fmla="*/ 0 h 129"/>
                <a:gd name="T4" fmla="*/ 2147483647 w 299"/>
                <a:gd name="T5" fmla="*/ 2147483647 h 129"/>
                <a:gd name="T6" fmla="*/ 2147483647 w 299"/>
                <a:gd name="T7" fmla="*/ 2147483647 h 129"/>
                <a:gd name="T8" fmla="*/ 2147483647 w 299"/>
                <a:gd name="T9" fmla="*/ 2147483647 h 129"/>
                <a:gd name="T10" fmla="*/ 2147483647 w 299"/>
                <a:gd name="T11" fmla="*/ 2147483647 h 129"/>
                <a:gd name="T12" fmla="*/ 2147483647 w 299"/>
                <a:gd name="T13" fmla="*/ 2147483647 h 129"/>
                <a:gd name="T14" fmla="*/ 2147483647 w 299"/>
                <a:gd name="T15" fmla="*/ 2147483647 h 129"/>
                <a:gd name="T16" fmla="*/ 2147483647 w 299"/>
                <a:gd name="T17" fmla="*/ 2147483647 h 129"/>
                <a:gd name="T18" fmla="*/ 2147483647 w 299"/>
                <a:gd name="T19" fmla="*/ 2147483647 h 129"/>
                <a:gd name="T20" fmla="*/ 2147483647 w 299"/>
                <a:gd name="T21" fmla="*/ 2147483647 h 129"/>
                <a:gd name="T22" fmla="*/ 2147483647 w 299"/>
                <a:gd name="T23" fmla="*/ 2147483647 h 129"/>
                <a:gd name="T24" fmla="*/ 2147483647 w 299"/>
                <a:gd name="T25" fmla="*/ 2147483647 h 129"/>
                <a:gd name="T26" fmla="*/ 2147483647 w 299"/>
                <a:gd name="T27" fmla="*/ 2147483647 h 129"/>
                <a:gd name="T28" fmla="*/ 2147483647 w 299"/>
                <a:gd name="T29" fmla="*/ 2147483647 h 129"/>
                <a:gd name="T30" fmla="*/ 2147483647 w 299"/>
                <a:gd name="T31" fmla="*/ 2147483647 h 129"/>
                <a:gd name="T32" fmla="*/ 2147483647 w 299"/>
                <a:gd name="T33" fmla="*/ 2147483647 h 129"/>
                <a:gd name="T34" fmla="*/ 2147483647 w 299"/>
                <a:gd name="T35" fmla="*/ 2147483647 h 129"/>
                <a:gd name="T36" fmla="*/ 2147483647 w 299"/>
                <a:gd name="T37" fmla="*/ 2147483647 h 129"/>
                <a:gd name="T38" fmla="*/ 2147483647 w 299"/>
                <a:gd name="T39" fmla="*/ 2147483647 h 129"/>
                <a:gd name="T40" fmla="*/ 2147483647 w 299"/>
                <a:gd name="T41" fmla="*/ 2147483647 h 129"/>
                <a:gd name="T42" fmla="*/ 2147483647 w 299"/>
                <a:gd name="T43" fmla="*/ 2147483647 h 129"/>
                <a:gd name="T44" fmla="*/ 2147483647 w 299"/>
                <a:gd name="T45" fmla="*/ 2147483647 h 129"/>
                <a:gd name="T46" fmla="*/ 2147483647 w 299"/>
                <a:gd name="T47" fmla="*/ 2147483647 h 129"/>
                <a:gd name="T48" fmla="*/ 0 w 299"/>
                <a:gd name="T49" fmla="*/ 2147483647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9"/>
                <a:gd name="T76" fmla="*/ 0 h 129"/>
                <a:gd name="T77" fmla="*/ 299 w 299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9" h="129">
                  <a:moveTo>
                    <a:pt x="0" y="71"/>
                  </a:moveTo>
                  <a:lnTo>
                    <a:pt x="67" y="0"/>
                  </a:lnTo>
                  <a:lnTo>
                    <a:pt x="55" y="29"/>
                  </a:lnTo>
                  <a:lnTo>
                    <a:pt x="64" y="38"/>
                  </a:lnTo>
                  <a:lnTo>
                    <a:pt x="85" y="26"/>
                  </a:lnTo>
                  <a:lnTo>
                    <a:pt x="131" y="44"/>
                  </a:lnTo>
                  <a:lnTo>
                    <a:pt x="151" y="29"/>
                  </a:lnTo>
                  <a:lnTo>
                    <a:pt x="213" y="21"/>
                  </a:lnTo>
                  <a:lnTo>
                    <a:pt x="225" y="39"/>
                  </a:lnTo>
                  <a:lnTo>
                    <a:pt x="249" y="35"/>
                  </a:lnTo>
                  <a:lnTo>
                    <a:pt x="296" y="54"/>
                  </a:lnTo>
                  <a:lnTo>
                    <a:pt x="299" y="68"/>
                  </a:lnTo>
                  <a:lnTo>
                    <a:pt x="248" y="80"/>
                  </a:lnTo>
                  <a:lnTo>
                    <a:pt x="233" y="71"/>
                  </a:lnTo>
                  <a:lnTo>
                    <a:pt x="207" y="74"/>
                  </a:lnTo>
                  <a:lnTo>
                    <a:pt x="177" y="92"/>
                  </a:lnTo>
                  <a:lnTo>
                    <a:pt x="163" y="93"/>
                  </a:lnTo>
                  <a:lnTo>
                    <a:pt x="152" y="80"/>
                  </a:lnTo>
                  <a:lnTo>
                    <a:pt x="135" y="128"/>
                  </a:lnTo>
                  <a:lnTo>
                    <a:pt x="116" y="129"/>
                  </a:lnTo>
                  <a:lnTo>
                    <a:pt x="108" y="110"/>
                  </a:lnTo>
                  <a:lnTo>
                    <a:pt x="68" y="101"/>
                  </a:lnTo>
                  <a:lnTo>
                    <a:pt x="49" y="87"/>
                  </a:lnTo>
                  <a:lnTo>
                    <a:pt x="16" y="92"/>
                  </a:lnTo>
                  <a:lnTo>
                    <a:pt x="0" y="71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3" name="Freeform 40"/>
            <p:cNvSpPr>
              <a:spLocks/>
            </p:cNvSpPr>
            <p:nvPr/>
          </p:nvSpPr>
          <p:spPr bwMode="gray">
            <a:xfrm>
              <a:off x="6580807" y="1777358"/>
              <a:ext cx="428385" cy="580577"/>
            </a:xfrm>
            <a:custGeom>
              <a:avLst/>
              <a:gdLst>
                <a:gd name="T0" fmla="*/ 2147483647 w 214"/>
                <a:gd name="T1" fmla="*/ 2147483647 h 290"/>
                <a:gd name="T2" fmla="*/ 2147483647 w 214"/>
                <a:gd name="T3" fmla="*/ 2147483647 h 290"/>
                <a:gd name="T4" fmla="*/ 2147483647 w 214"/>
                <a:gd name="T5" fmla="*/ 2147483647 h 290"/>
                <a:gd name="T6" fmla="*/ 2147483647 w 214"/>
                <a:gd name="T7" fmla="*/ 2147483647 h 290"/>
                <a:gd name="T8" fmla="*/ 2147483647 w 214"/>
                <a:gd name="T9" fmla="*/ 2147483647 h 290"/>
                <a:gd name="T10" fmla="*/ 2147483647 w 214"/>
                <a:gd name="T11" fmla="*/ 2147483647 h 290"/>
                <a:gd name="T12" fmla="*/ 0 w 214"/>
                <a:gd name="T13" fmla="*/ 2147483647 h 290"/>
                <a:gd name="T14" fmla="*/ 2147483647 w 214"/>
                <a:gd name="T15" fmla="*/ 2147483647 h 290"/>
                <a:gd name="T16" fmla="*/ 2147483647 w 214"/>
                <a:gd name="T17" fmla="*/ 2147483647 h 290"/>
                <a:gd name="T18" fmla="*/ 2147483647 w 214"/>
                <a:gd name="T19" fmla="*/ 2147483647 h 290"/>
                <a:gd name="T20" fmla="*/ 2147483647 w 214"/>
                <a:gd name="T21" fmla="*/ 2147483647 h 290"/>
                <a:gd name="T22" fmla="*/ 2147483647 w 214"/>
                <a:gd name="T23" fmla="*/ 2147483647 h 290"/>
                <a:gd name="T24" fmla="*/ 2147483647 w 214"/>
                <a:gd name="T25" fmla="*/ 2147483647 h 290"/>
                <a:gd name="T26" fmla="*/ 2147483647 w 214"/>
                <a:gd name="T27" fmla="*/ 2147483647 h 290"/>
                <a:gd name="T28" fmla="*/ 2147483647 w 214"/>
                <a:gd name="T29" fmla="*/ 2147483647 h 290"/>
                <a:gd name="T30" fmla="*/ 2147483647 w 214"/>
                <a:gd name="T31" fmla="*/ 2147483647 h 290"/>
                <a:gd name="T32" fmla="*/ 2147483647 w 214"/>
                <a:gd name="T33" fmla="*/ 2147483647 h 290"/>
                <a:gd name="T34" fmla="*/ 2147483647 w 214"/>
                <a:gd name="T35" fmla="*/ 2147483647 h 290"/>
                <a:gd name="T36" fmla="*/ 2147483647 w 214"/>
                <a:gd name="T37" fmla="*/ 2147483647 h 290"/>
                <a:gd name="T38" fmla="*/ 2147483647 w 214"/>
                <a:gd name="T39" fmla="*/ 2147483647 h 290"/>
                <a:gd name="T40" fmla="*/ 2147483647 w 214"/>
                <a:gd name="T41" fmla="*/ 2147483647 h 290"/>
                <a:gd name="T42" fmla="*/ 2147483647 w 214"/>
                <a:gd name="T43" fmla="*/ 2147483647 h 290"/>
                <a:gd name="T44" fmla="*/ 2147483647 w 214"/>
                <a:gd name="T45" fmla="*/ 2147483647 h 290"/>
                <a:gd name="T46" fmla="*/ 2147483647 w 214"/>
                <a:gd name="T47" fmla="*/ 2147483647 h 290"/>
                <a:gd name="T48" fmla="*/ 2147483647 w 214"/>
                <a:gd name="T49" fmla="*/ 2147483647 h 290"/>
                <a:gd name="T50" fmla="*/ 2147483647 w 214"/>
                <a:gd name="T51" fmla="*/ 2147483647 h 290"/>
                <a:gd name="T52" fmla="*/ 2147483647 w 214"/>
                <a:gd name="T53" fmla="*/ 2147483647 h 290"/>
                <a:gd name="T54" fmla="*/ 2147483647 w 214"/>
                <a:gd name="T55" fmla="*/ 2147483647 h 290"/>
                <a:gd name="T56" fmla="*/ 2147483647 w 214"/>
                <a:gd name="T57" fmla="*/ 2147483647 h 290"/>
                <a:gd name="T58" fmla="*/ 2147483647 w 214"/>
                <a:gd name="T59" fmla="*/ 2147483647 h 290"/>
                <a:gd name="T60" fmla="*/ 2147483647 w 214"/>
                <a:gd name="T61" fmla="*/ 2147483647 h 290"/>
                <a:gd name="T62" fmla="*/ 2147483647 w 214"/>
                <a:gd name="T63" fmla="*/ 2147483647 h 290"/>
                <a:gd name="T64" fmla="*/ 2147483647 w 214"/>
                <a:gd name="T65" fmla="*/ 2147483647 h 290"/>
                <a:gd name="T66" fmla="*/ 2147483647 w 214"/>
                <a:gd name="T67" fmla="*/ 2147483647 h 290"/>
                <a:gd name="T68" fmla="*/ 2147483647 w 214"/>
                <a:gd name="T69" fmla="*/ 2147483647 h 290"/>
                <a:gd name="T70" fmla="*/ 2147483647 w 214"/>
                <a:gd name="T71" fmla="*/ 2147483647 h 290"/>
                <a:gd name="T72" fmla="*/ 2147483647 w 214"/>
                <a:gd name="T73" fmla="*/ 2147483647 h 290"/>
                <a:gd name="T74" fmla="*/ 2147483647 w 214"/>
                <a:gd name="T75" fmla="*/ 2147483647 h 290"/>
                <a:gd name="T76" fmla="*/ 2147483647 w 214"/>
                <a:gd name="T77" fmla="*/ 2147483647 h 290"/>
                <a:gd name="T78" fmla="*/ 2147483647 w 214"/>
                <a:gd name="T79" fmla="*/ 2147483647 h 290"/>
                <a:gd name="T80" fmla="*/ 2147483647 w 214"/>
                <a:gd name="T81" fmla="*/ 2147483647 h 290"/>
                <a:gd name="T82" fmla="*/ 2147483647 w 214"/>
                <a:gd name="T83" fmla="*/ 0 h 290"/>
                <a:gd name="T84" fmla="*/ 2147483647 w 214"/>
                <a:gd name="T85" fmla="*/ 2147483647 h 2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4"/>
                <a:gd name="T130" fmla="*/ 0 h 290"/>
                <a:gd name="T131" fmla="*/ 214 w 214"/>
                <a:gd name="T132" fmla="*/ 290 h 2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4" h="290">
                  <a:moveTo>
                    <a:pt x="54" y="12"/>
                  </a:moveTo>
                  <a:lnTo>
                    <a:pt x="62" y="30"/>
                  </a:lnTo>
                  <a:lnTo>
                    <a:pt x="47" y="41"/>
                  </a:lnTo>
                  <a:lnTo>
                    <a:pt x="46" y="87"/>
                  </a:lnTo>
                  <a:lnTo>
                    <a:pt x="38" y="57"/>
                  </a:lnTo>
                  <a:lnTo>
                    <a:pt x="7" y="86"/>
                  </a:lnTo>
                  <a:lnTo>
                    <a:pt x="0" y="169"/>
                  </a:lnTo>
                  <a:lnTo>
                    <a:pt x="20" y="210"/>
                  </a:lnTo>
                  <a:lnTo>
                    <a:pt x="22" y="231"/>
                  </a:lnTo>
                  <a:lnTo>
                    <a:pt x="23" y="248"/>
                  </a:lnTo>
                  <a:lnTo>
                    <a:pt x="22" y="263"/>
                  </a:lnTo>
                  <a:lnTo>
                    <a:pt x="18" y="290"/>
                  </a:lnTo>
                  <a:lnTo>
                    <a:pt x="102" y="285"/>
                  </a:lnTo>
                  <a:lnTo>
                    <a:pt x="213" y="275"/>
                  </a:lnTo>
                  <a:lnTo>
                    <a:pt x="193" y="269"/>
                  </a:lnTo>
                  <a:lnTo>
                    <a:pt x="182" y="254"/>
                  </a:lnTo>
                  <a:lnTo>
                    <a:pt x="199" y="241"/>
                  </a:lnTo>
                  <a:lnTo>
                    <a:pt x="199" y="225"/>
                  </a:lnTo>
                  <a:lnTo>
                    <a:pt x="191" y="211"/>
                  </a:lnTo>
                  <a:lnTo>
                    <a:pt x="199" y="201"/>
                  </a:lnTo>
                  <a:lnTo>
                    <a:pt x="214" y="202"/>
                  </a:lnTo>
                  <a:lnTo>
                    <a:pt x="211" y="162"/>
                  </a:lnTo>
                  <a:lnTo>
                    <a:pt x="207" y="138"/>
                  </a:lnTo>
                  <a:lnTo>
                    <a:pt x="198" y="123"/>
                  </a:lnTo>
                  <a:lnTo>
                    <a:pt x="189" y="114"/>
                  </a:lnTo>
                  <a:lnTo>
                    <a:pt x="175" y="111"/>
                  </a:lnTo>
                  <a:lnTo>
                    <a:pt x="162" y="111"/>
                  </a:lnTo>
                  <a:lnTo>
                    <a:pt x="148" y="130"/>
                  </a:lnTo>
                  <a:lnTo>
                    <a:pt x="139" y="136"/>
                  </a:lnTo>
                  <a:lnTo>
                    <a:pt x="133" y="138"/>
                  </a:lnTo>
                  <a:lnTo>
                    <a:pt x="126" y="135"/>
                  </a:lnTo>
                  <a:lnTo>
                    <a:pt x="124" y="126"/>
                  </a:lnTo>
                  <a:lnTo>
                    <a:pt x="126" y="120"/>
                  </a:lnTo>
                  <a:lnTo>
                    <a:pt x="132" y="114"/>
                  </a:lnTo>
                  <a:lnTo>
                    <a:pt x="138" y="111"/>
                  </a:lnTo>
                  <a:lnTo>
                    <a:pt x="144" y="110"/>
                  </a:lnTo>
                  <a:lnTo>
                    <a:pt x="144" y="99"/>
                  </a:lnTo>
                  <a:lnTo>
                    <a:pt x="160" y="87"/>
                  </a:lnTo>
                  <a:lnTo>
                    <a:pt x="144" y="49"/>
                  </a:lnTo>
                  <a:lnTo>
                    <a:pt x="144" y="31"/>
                  </a:lnTo>
                  <a:lnTo>
                    <a:pt x="117" y="24"/>
                  </a:lnTo>
                  <a:lnTo>
                    <a:pt x="78" y="0"/>
                  </a:lnTo>
                  <a:lnTo>
                    <a:pt x="54" y="12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4" name="Freeform 41"/>
            <p:cNvSpPr>
              <a:spLocks/>
            </p:cNvSpPr>
            <p:nvPr/>
          </p:nvSpPr>
          <p:spPr bwMode="gray">
            <a:xfrm>
              <a:off x="6114388" y="2291870"/>
              <a:ext cx="464418" cy="766762"/>
            </a:xfrm>
            <a:custGeom>
              <a:avLst/>
              <a:gdLst>
                <a:gd name="T0" fmla="*/ 2147483647 w 232"/>
                <a:gd name="T1" fmla="*/ 2147483647 h 383"/>
                <a:gd name="T2" fmla="*/ 2147483647 w 232"/>
                <a:gd name="T3" fmla="*/ 0 h 383"/>
                <a:gd name="T4" fmla="*/ 2147483647 w 232"/>
                <a:gd name="T5" fmla="*/ 2147483647 h 383"/>
                <a:gd name="T6" fmla="*/ 2147483647 w 232"/>
                <a:gd name="T7" fmla="*/ 2147483647 h 383"/>
                <a:gd name="T8" fmla="*/ 2147483647 w 232"/>
                <a:gd name="T9" fmla="*/ 2147483647 h 383"/>
                <a:gd name="T10" fmla="*/ 2147483647 w 232"/>
                <a:gd name="T11" fmla="*/ 2147483647 h 383"/>
                <a:gd name="T12" fmla="*/ 2147483647 w 232"/>
                <a:gd name="T13" fmla="*/ 2147483647 h 383"/>
                <a:gd name="T14" fmla="*/ 2147483647 w 232"/>
                <a:gd name="T15" fmla="*/ 2147483647 h 383"/>
                <a:gd name="T16" fmla="*/ 2147483647 w 232"/>
                <a:gd name="T17" fmla="*/ 2147483647 h 383"/>
                <a:gd name="T18" fmla="*/ 2147483647 w 232"/>
                <a:gd name="T19" fmla="*/ 2147483647 h 383"/>
                <a:gd name="T20" fmla="*/ 2147483647 w 232"/>
                <a:gd name="T21" fmla="*/ 2147483647 h 383"/>
                <a:gd name="T22" fmla="*/ 2147483647 w 232"/>
                <a:gd name="T23" fmla="*/ 2147483647 h 383"/>
                <a:gd name="T24" fmla="*/ 2147483647 w 232"/>
                <a:gd name="T25" fmla="*/ 2147483647 h 383"/>
                <a:gd name="T26" fmla="*/ 2147483647 w 232"/>
                <a:gd name="T27" fmla="*/ 2147483647 h 383"/>
                <a:gd name="T28" fmla="*/ 2147483647 w 232"/>
                <a:gd name="T29" fmla="*/ 2147483647 h 383"/>
                <a:gd name="T30" fmla="*/ 2147483647 w 232"/>
                <a:gd name="T31" fmla="*/ 2147483647 h 383"/>
                <a:gd name="T32" fmla="*/ 2147483647 w 232"/>
                <a:gd name="T33" fmla="*/ 2147483647 h 383"/>
                <a:gd name="T34" fmla="*/ 0 w 232"/>
                <a:gd name="T35" fmla="*/ 2147483647 h 383"/>
                <a:gd name="T36" fmla="*/ 2147483647 w 232"/>
                <a:gd name="T37" fmla="*/ 2147483647 h 383"/>
                <a:gd name="T38" fmla="*/ 2147483647 w 232"/>
                <a:gd name="T39" fmla="*/ 2147483647 h 383"/>
                <a:gd name="T40" fmla="*/ 2147483647 w 232"/>
                <a:gd name="T41" fmla="*/ 2147483647 h 383"/>
                <a:gd name="T42" fmla="*/ 2147483647 w 232"/>
                <a:gd name="T43" fmla="*/ 2147483647 h 383"/>
                <a:gd name="T44" fmla="*/ 2147483647 w 232"/>
                <a:gd name="T45" fmla="*/ 2147483647 h 3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383"/>
                <a:gd name="T71" fmla="*/ 232 w 232"/>
                <a:gd name="T72" fmla="*/ 383 h 38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383">
                  <a:moveTo>
                    <a:pt x="43" y="22"/>
                  </a:moveTo>
                  <a:lnTo>
                    <a:pt x="176" y="0"/>
                  </a:lnTo>
                  <a:lnTo>
                    <a:pt x="197" y="47"/>
                  </a:lnTo>
                  <a:lnTo>
                    <a:pt x="224" y="243"/>
                  </a:lnTo>
                  <a:lnTo>
                    <a:pt x="232" y="269"/>
                  </a:lnTo>
                  <a:lnTo>
                    <a:pt x="211" y="321"/>
                  </a:lnTo>
                  <a:lnTo>
                    <a:pt x="211" y="357"/>
                  </a:lnTo>
                  <a:lnTo>
                    <a:pt x="187" y="353"/>
                  </a:lnTo>
                  <a:lnTo>
                    <a:pt x="188" y="383"/>
                  </a:lnTo>
                  <a:lnTo>
                    <a:pt x="163" y="371"/>
                  </a:lnTo>
                  <a:lnTo>
                    <a:pt x="150" y="375"/>
                  </a:lnTo>
                  <a:lnTo>
                    <a:pt x="131" y="372"/>
                  </a:lnTo>
                  <a:lnTo>
                    <a:pt x="117" y="326"/>
                  </a:lnTo>
                  <a:lnTo>
                    <a:pt x="90" y="312"/>
                  </a:lnTo>
                  <a:lnTo>
                    <a:pt x="90" y="263"/>
                  </a:lnTo>
                  <a:lnTo>
                    <a:pt x="63" y="269"/>
                  </a:lnTo>
                  <a:lnTo>
                    <a:pt x="48" y="233"/>
                  </a:lnTo>
                  <a:lnTo>
                    <a:pt x="0" y="191"/>
                  </a:lnTo>
                  <a:lnTo>
                    <a:pt x="35" y="125"/>
                  </a:lnTo>
                  <a:lnTo>
                    <a:pt x="25" y="94"/>
                  </a:lnTo>
                  <a:lnTo>
                    <a:pt x="60" y="88"/>
                  </a:lnTo>
                  <a:lnTo>
                    <a:pt x="63" y="45"/>
                  </a:lnTo>
                  <a:lnTo>
                    <a:pt x="43" y="22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5" name="Freeform 42"/>
            <p:cNvSpPr>
              <a:spLocks/>
            </p:cNvSpPr>
            <p:nvPr/>
          </p:nvSpPr>
          <p:spPr bwMode="gray">
            <a:xfrm>
              <a:off x="5702017" y="2602178"/>
              <a:ext cx="736663" cy="606603"/>
            </a:xfrm>
            <a:custGeom>
              <a:avLst/>
              <a:gdLst>
                <a:gd name="T0" fmla="*/ 0 w 368"/>
                <a:gd name="T1" fmla="*/ 2147483647 h 303"/>
                <a:gd name="T2" fmla="*/ 2147483647 w 368"/>
                <a:gd name="T3" fmla="*/ 0 h 303"/>
                <a:gd name="T4" fmla="*/ 2147483647 w 368"/>
                <a:gd name="T5" fmla="*/ 0 h 303"/>
                <a:gd name="T6" fmla="*/ 2147483647 w 368"/>
                <a:gd name="T7" fmla="*/ 2147483647 h 303"/>
                <a:gd name="T8" fmla="*/ 2147483647 w 368"/>
                <a:gd name="T9" fmla="*/ 2147483647 h 303"/>
                <a:gd name="T10" fmla="*/ 2147483647 w 368"/>
                <a:gd name="T11" fmla="*/ 2147483647 h 303"/>
                <a:gd name="T12" fmla="*/ 2147483647 w 368"/>
                <a:gd name="T13" fmla="*/ 2147483647 h 303"/>
                <a:gd name="T14" fmla="*/ 2147483647 w 368"/>
                <a:gd name="T15" fmla="*/ 2147483647 h 303"/>
                <a:gd name="T16" fmla="*/ 2147483647 w 368"/>
                <a:gd name="T17" fmla="*/ 2147483647 h 303"/>
                <a:gd name="T18" fmla="*/ 2147483647 w 368"/>
                <a:gd name="T19" fmla="*/ 2147483647 h 303"/>
                <a:gd name="T20" fmla="*/ 2147483647 w 368"/>
                <a:gd name="T21" fmla="*/ 2147483647 h 303"/>
                <a:gd name="T22" fmla="*/ 2147483647 w 368"/>
                <a:gd name="T23" fmla="*/ 2147483647 h 303"/>
                <a:gd name="T24" fmla="*/ 2147483647 w 368"/>
                <a:gd name="T25" fmla="*/ 2147483647 h 303"/>
                <a:gd name="T26" fmla="*/ 2147483647 w 368"/>
                <a:gd name="T27" fmla="*/ 2147483647 h 303"/>
                <a:gd name="T28" fmla="*/ 2147483647 w 368"/>
                <a:gd name="T29" fmla="*/ 2147483647 h 303"/>
                <a:gd name="T30" fmla="*/ 2147483647 w 368"/>
                <a:gd name="T31" fmla="*/ 2147483647 h 303"/>
                <a:gd name="T32" fmla="*/ 2147483647 w 368"/>
                <a:gd name="T33" fmla="*/ 2147483647 h 303"/>
                <a:gd name="T34" fmla="*/ 2147483647 w 368"/>
                <a:gd name="T35" fmla="*/ 2147483647 h 303"/>
                <a:gd name="T36" fmla="*/ 2147483647 w 368"/>
                <a:gd name="T37" fmla="*/ 2147483647 h 303"/>
                <a:gd name="T38" fmla="*/ 2147483647 w 368"/>
                <a:gd name="T39" fmla="*/ 2147483647 h 303"/>
                <a:gd name="T40" fmla="*/ 2147483647 w 368"/>
                <a:gd name="T41" fmla="*/ 2147483647 h 303"/>
                <a:gd name="T42" fmla="*/ 2147483647 w 368"/>
                <a:gd name="T43" fmla="*/ 2147483647 h 303"/>
                <a:gd name="T44" fmla="*/ 2147483647 w 368"/>
                <a:gd name="T45" fmla="*/ 2147483647 h 303"/>
                <a:gd name="T46" fmla="*/ 2147483647 w 368"/>
                <a:gd name="T47" fmla="*/ 2147483647 h 303"/>
                <a:gd name="T48" fmla="*/ 2147483647 w 368"/>
                <a:gd name="T49" fmla="*/ 2147483647 h 303"/>
                <a:gd name="T50" fmla="*/ 0 w 368"/>
                <a:gd name="T51" fmla="*/ 2147483647 h 30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68"/>
                <a:gd name="T79" fmla="*/ 0 h 303"/>
                <a:gd name="T80" fmla="*/ 368 w 368"/>
                <a:gd name="T81" fmla="*/ 303 h 30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68" h="303">
                  <a:moveTo>
                    <a:pt x="0" y="10"/>
                  </a:moveTo>
                  <a:lnTo>
                    <a:pt x="161" y="0"/>
                  </a:lnTo>
                  <a:lnTo>
                    <a:pt x="195" y="0"/>
                  </a:lnTo>
                  <a:lnTo>
                    <a:pt x="221" y="9"/>
                  </a:lnTo>
                  <a:lnTo>
                    <a:pt x="207" y="35"/>
                  </a:lnTo>
                  <a:lnTo>
                    <a:pt x="254" y="78"/>
                  </a:lnTo>
                  <a:lnTo>
                    <a:pt x="269" y="114"/>
                  </a:lnTo>
                  <a:lnTo>
                    <a:pt x="297" y="105"/>
                  </a:lnTo>
                  <a:lnTo>
                    <a:pt x="296" y="156"/>
                  </a:lnTo>
                  <a:lnTo>
                    <a:pt x="324" y="171"/>
                  </a:lnTo>
                  <a:lnTo>
                    <a:pt x="337" y="216"/>
                  </a:lnTo>
                  <a:lnTo>
                    <a:pt x="357" y="220"/>
                  </a:lnTo>
                  <a:lnTo>
                    <a:pt x="368" y="239"/>
                  </a:lnTo>
                  <a:lnTo>
                    <a:pt x="343" y="265"/>
                  </a:lnTo>
                  <a:lnTo>
                    <a:pt x="335" y="295"/>
                  </a:lnTo>
                  <a:lnTo>
                    <a:pt x="300" y="303"/>
                  </a:lnTo>
                  <a:lnTo>
                    <a:pt x="309" y="270"/>
                  </a:lnTo>
                  <a:lnTo>
                    <a:pt x="171" y="282"/>
                  </a:lnTo>
                  <a:lnTo>
                    <a:pt x="72" y="294"/>
                  </a:lnTo>
                  <a:lnTo>
                    <a:pt x="66" y="262"/>
                  </a:lnTo>
                  <a:lnTo>
                    <a:pt x="59" y="165"/>
                  </a:lnTo>
                  <a:lnTo>
                    <a:pt x="58" y="112"/>
                  </a:lnTo>
                  <a:lnTo>
                    <a:pt x="25" y="88"/>
                  </a:lnTo>
                  <a:lnTo>
                    <a:pt x="37" y="66"/>
                  </a:lnTo>
                  <a:lnTo>
                    <a:pt x="21" y="54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6" name="Freeform 43"/>
            <p:cNvSpPr>
              <a:spLocks/>
            </p:cNvSpPr>
            <p:nvPr/>
          </p:nvSpPr>
          <p:spPr bwMode="gray">
            <a:xfrm>
              <a:off x="6508742" y="2345923"/>
              <a:ext cx="360324" cy="592589"/>
            </a:xfrm>
            <a:custGeom>
              <a:avLst/>
              <a:gdLst>
                <a:gd name="T0" fmla="*/ 0 w 180"/>
                <a:gd name="T1" fmla="*/ 2147483647 h 296"/>
                <a:gd name="T2" fmla="*/ 2147483647 w 180"/>
                <a:gd name="T3" fmla="*/ 2147483647 h 296"/>
                <a:gd name="T4" fmla="*/ 2147483647 w 180"/>
                <a:gd name="T5" fmla="*/ 2147483647 h 296"/>
                <a:gd name="T6" fmla="*/ 2147483647 w 180"/>
                <a:gd name="T7" fmla="*/ 2147483647 h 296"/>
                <a:gd name="T8" fmla="*/ 2147483647 w 180"/>
                <a:gd name="T9" fmla="*/ 2147483647 h 296"/>
                <a:gd name="T10" fmla="*/ 2147483647 w 180"/>
                <a:gd name="T11" fmla="*/ 0 h 296"/>
                <a:gd name="T12" fmla="*/ 2147483647 w 180"/>
                <a:gd name="T13" fmla="*/ 2147483647 h 296"/>
                <a:gd name="T14" fmla="*/ 2147483647 w 180"/>
                <a:gd name="T15" fmla="*/ 2147483647 h 296"/>
                <a:gd name="T16" fmla="*/ 2147483647 w 180"/>
                <a:gd name="T17" fmla="*/ 2147483647 h 296"/>
                <a:gd name="T18" fmla="*/ 2147483647 w 180"/>
                <a:gd name="T19" fmla="*/ 2147483647 h 296"/>
                <a:gd name="T20" fmla="*/ 2147483647 w 180"/>
                <a:gd name="T21" fmla="*/ 2147483647 h 296"/>
                <a:gd name="T22" fmla="*/ 2147483647 w 180"/>
                <a:gd name="T23" fmla="*/ 2147483647 h 296"/>
                <a:gd name="T24" fmla="*/ 2147483647 w 180"/>
                <a:gd name="T25" fmla="*/ 2147483647 h 296"/>
                <a:gd name="T26" fmla="*/ 2147483647 w 180"/>
                <a:gd name="T27" fmla="*/ 2147483647 h 296"/>
                <a:gd name="T28" fmla="*/ 2147483647 w 180"/>
                <a:gd name="T29" fmla="*/ 2147483647 h 296"/>
                <a:gd name="T30" fmla="*/ 0 w 180"/>
                <a:gd name="T31" fmla="*/ 2147483647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0"/>
                <a:gd name="T49" fmla="*/ 0 h 296"/>
                <a:gd name="T50" fmla="*/ 180 w 180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0" h="296">
                  <a:moveTo>
                    <a:pt x="0" y="21"/>
                  </a:moveTo>
                  <a:lnTo>
                    <a:pt x="21" y="32"/>
                  </a:lnTo>
                  <a:lnTo>
                    <a:pt x="41" y="30"/>
                  </a:lnTo>
                  <a:lnTo>
                    <a:pt x="48" y="24"/>
                  </a:lnTo>
                  <a:lnTo>
                    <a:pt x="53" y="6"/>
                  </a:lnTo>
                  <a:lnTo>
                    <a:pt x="140" y="0"/>
                  </a:lnTo>
                  <a:lnTo>
                    <a:pt x="180" y="209"/>
                  </a:lnTo>
                  <a:lnTo>
                    <a:pt x="177" y="207"/>
                  </a:lnTo>
                  <a:lnTo>
                    <a:pt x="147" y="219"/>
                  </a:lnTo>
                  <a:lnTo>
                    <a:pt x="126" y="275"/>
                  </a:lnTo>
                  <a:lnTo>
                    <a:pt x="95" y="267"/>
                  </a:lnTo>
                  <a:lnTo>
                    <a:pt x="59" y="288"/>
                  </a:lnTo>
                  <a:lnTo>
                    <a:pt x="12" y="296"/>
                  </a:lnTo>
                  <a:lnTo>
                    <a:pt x="33" y="241"/>
                  </a:lnTo>
                  <a:lnTo>
                    <a:pt x="24" y="21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7" name="Freeform 44"/>
            <p:cNvSpPr>
              <a:spLocks/>
            </p:cNvSpPr>
            <p:nvPr/>
          </p:nvSpPr>
          <p:spPr bwMode="gray">
            <a:xfrm>
              <a:off x="6788994" y="2225804"/>
              <a:ext cx="462416" cy="536533"/>
            </a:xfrm>
            <a:custGeom>
              <a:avLst/>
              <a:gdLst>
                <a:gd name="T0" fmla="*/ 0 w 231"/>
                <a:gd name="T1" fmla="*/ 2147483647 h 267"/>
                <a:gd name="T2" fmla="*/ 2147483647 w 231"/>
                <a:gd name="T3" fmla="*/ 2147483647 h 267"/>
                <a:gd name="T4" fmla="*/ 2147483647 w 231"/>
                <a:gd name="T5" fmla="*/ 2147483647 h 267"/>
                <a:gd name="T6" fmla="*/ 2147483647 w 231"/>
                <a:gd name="T7" fmla="*/ 2147483647 h 267"/>
                <a:gd name="T8" fmla="*/ 2147483647 w 231"/>
                <a:gd name="T9" fmla="*/ 2147483647 h 267"/>
                <a:gd name="T10" fmla="*/ 2147483647 w 231"/>
                <a:gd name="T11" fmla="*/ 0 h 267"/>
                <a:gd name="T12" fmla="*/ 2147483647 w 231"/>
                <a:gd name="T13" fmla="*/ 2147483647 h 267"/>
                <a:gd name="T14" fmla="*/ 2147483647 w 231"/>
                <a:gd name="T15" fmla="*/ 2147483647 h 267"/>
                <a:gd name="T16" fmla="*/ 2147483647 w 231"/>
                <a:gd name="T17" fmla="*/ 2147483647 h 267"/>
                <a:gd name="T18" fmla="*/ 2147483647 w 231"/>
                <a:gd name="T19" fmla="*/ 2147483647 h 267"/>
                <a:gd name="T20" fmla="*/ 2147483647 w 231"/>
                <a:gd name="T21" fmla="*/ 2147483647 h 267"/>
                <a:gd name="T22" fmla="*/ 2147483647 w 231"/>
                <a:gd name="T23" fmla="*/ 2147483647 h 267"/>
                <a:gd name="T24" fmla="*/ 2147483647 w 231"/>
                <a:gd name="T25" fmla="*/ 2147483647 h 267"/>
                <a:gd name="T26" fmla="*/ 2147483647 w 231"/>
                <a:gd name="T27" fmla="*/ 2147483647 h 267"/>
                <a:gd name="T28" fmla="*/ 2147483647 w 231"/>
                <a:gd name="T29" fmla="*/ 2147483647 h 267"/>
                <a:gd name="T30" fmla="*/ 2147483647 w 231"/>
                <a:gd name="T31" fmla="*/ 2147483647 h 267"/>
                <a:gd name="T32" fmla="*/ 2147483647 w 231"/>
                <a:gd name="T33" fmla="*/ 2147483647 h 267"/>
                <a:gd name="T34" fmla="*/ 2147483647 w 231"/>
                <a:gd name="T35" fmla="*/ 2147483647 h 267"/>
                <a:gd name="T36" fmla="*/ 0 w 231"/>
                <a:gd name="T37" fmla="*/ 2147483647 h 2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1"/>
                <a:gd name="T58" fmla="*/ 0 h 267"/>
                <a:gd name="T59" fmla="*/ 231 w 231"/>
                <a:gd name="T60" fmla="*/ 267 h 26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1" h="267">
                  <a:moveTo>
                    <a:pt x="0" y="60"/>
                  </a:moveTo>
                  <a:lnTo>
                    <a:pt x="104" y="50"/>
                  </a:lnTo>
                  <a:lnTo>
                    <a:pt x="126" y="54"/>
                  </a:lnTo>
                  <a:lnTo>
                    <a:pt x="175" y="31"/>
                  </a:lnTo>
                  <a:lnTo>
                    <a:pt x="186" y="10"/>
                  </a:lnTo>
                  <a:lnTo>
                    <a:pt x="215" y="0"/>
                  </a:lnTo>
                  <a:lnTo>
                    <a:pt x="231" y="101"/>
                  </a:lnTo>
                  <a:lnTo>
                    <a:pt x="219" y="112"/>
                  </a:lnTo>
                  <a:lnTo>
                    <a:pt x="222" y="182"/>
                  </a:lnTo>
                  <a:lnTo>
                    <a:pt x="199" y="188"/>
                  </a:lnTo>
                  <a:lnTo>
                    <a:pt x="186" y="227"/>
                  </a:lnTo>
                  <a:lnTo>
                    <a:pt x="168" y="222"/>
                  </a:lnTo>
                  <a:lnTo>
                    <a:pt x="162" y="267"/>
                  </a:lnTo>
                  <a:lnTo>
                    <a:pt x="136" y="248"/>
                  </a:lnTo>
                  <a:lnTo>
                    <a:pt x="85" y="260"/>
                  </a:lnTo>
                  <a:lnTo>
                    <a:pt x="63" y="243"/>
                  </a:lnTo>
                  <a:lnTo>
                    <a:pt x="34" y="242"/>
                  </a:lnTo>
                  <a:lnTo>
                    <a:pt x="19" y="167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8" name="Freeform 45"/>
            <p:cNvSpPr>
              <a:spLocks/>
            </p:cNvSpPr>
            <p:nvPr/>
          </p:nvSpPr>
          <p:spPr bwMode="gray">
            <a:xfrm>
              <a:off x="6376623" y="2708284"/>
              <a:ext cx="816735" cy="454452"/>
            </a:xfrm>
            <a:custGeom>
              <a:avLst/>
              <a:gdLst>
                <a:gd name="T0" fmla="*/ 0 w 407"/>
                <a:gd name="T1" fmla="*/ 2147483647 h 226"/>
                <a:gd name="T2" fmla="*/ 2147483647 w 407"/>
                <a:gd name="T3" fmla="*/ 2147483647 h 226"/>
                <a:gd name="T4" fmla="*/ 2147483647 w 407"/>
                <a:gd name="T5" fmla="*/ 2147483647 h 226"/>
                <a:gd name="T6" fmla="*/ 2147483647 w 407"/>
                <a:gd name="T7" fmla="*/ 2147483647 h 226"/>
                <a:gd name="T8" fmla="*/ 2147483647 w 407"/>
                <a:gd name="T9" fmla="*/ 2147483647 h 226"/>
                <a:gd name="T10" fmla="*/ 2147483647 w 407"/>
                <a:gd name="T11" fmla="*/ 2147483647 h 226"/>
                <a:gd name="T12" fmla="*/ 2147483647 w 407"/>
                <a:gd name="T13" fmla="*/ 2147483647 h 226"/>
                <a:gd name="T14" fmla="*/ 2147483647 w 407"/>
                <a:gd name="T15" fmla="*/ 2147483647 h 226"/>
                <a:gd name="T16" fmla="*/ 2147483647 w 407"/>
                <a:gd name="T17" fmla="*/ 2147483647 h 226"/>
                <a:gd name="T18" fmla="*/ 2147483647 w 407"/>
                <a:gd name="T19" fmla="*/ 2147483647 h 226"/>
                <a:gd name="T20" fmla="*/ 2147483647 w 407"/>
                <a:gd name="T21" fmla="*/ 2147483647 h 226"/>
                <a:gd name="T22" fmla="*/ 2147483647 w 407"/>
                <a:gd name="T23" fmla="*/ 2147483647 h 226"/>
                <a:gd name="T24" fmla="*/ 2147483647 w 407"/>
                <a:gd name="T25" fmla="*/ 2147483647 h 226"/>
                <a:gd name="T26" fmla="*/ 2147483647 w 407"/>
                <a:gd name="T27" fmla="*/ 2147483647 h 226"/>
                <a:gd name="T28" fmla="*/ 2147483647 w 407"/>
                <a:gd name="T29" fmla="*/ 0 h 226"/>
                <a:gd name="T30" fmla="*/ 2147483647 w 407"/>
                <a:gd name="T31" fmla="*/ 2147483647 h 226"/>
                <a:gd name="T32" fmla="*/ 2147483647 w 407"/>
                <a:gd name="T33" fmla="*/ 2147483647 h 226"/>
                <a:gd name="T34" fmla="*/ 2147483647 w 407"/>
                <a:gd name="T35" fmla="*/ 2147483647 h 226"/>
                <a:gd name="T36" fmla="*/ 2147483647 w 407"/>
                <a:gd name="T37" fmla="*/ 2147483647 h 226"/>
                <a:gd name="T38" fmla="*/ 2147483647 w 407"/>
                <a:gd name="T39" fmla="*/ 2147483647 h 226"/>
                <a:gd name="T40" fmla="*/ 2147483647 w 407"/>
                <a:gd name="T41" fmla="*/ 2147483647 h 226"/>
                <a:gd name="T42" fmla="*/ 2147483647 w 407"/>
                <a:gd name="T43" fmla="*/ 2147483647 h 226"/>
                <a:gd name="T44" fmla="*/ 2147483647 w 407"/>
                <a:gd name="T45" fmla="*/ 2147483647 h 226"/>
                <a:gd name="T46" fmla="*/ 2147483647 w 407"/>
                <a:gd name="T47" fmla="*/ 2147483647 h 226"/>
                <a:gd name="T48" fmla="*/ 2147483647 w 407"/>
                <a:gd name="T49" fmla="*/ 2147483647 h 226"/>
                <a:gd name="T50" fmla="*/ 2147483647 w 407"/>
                <a:gd name="T51" fmla="*/ 2147483647 h 226"/>
                <a:gd name="T52" fmla="*/ 2147483647 w 407"/>
                <a:gd name="T53" fmla="*/ 2147483647 h 226"/>
                <a:gd name="T54" fmla="*/ 2147483647 w 407"/>
                <a:gd name="T55" fmla="*/ 2147483647 h 226"/>
                <a:gd name="T56" fmla="*/ 0 w 407"/>
                <a:gd name="T57" fmla="*/ 2147483647 h 2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7"/>
                <a:gd name="T88" fmla="*/ 0 h 226"/>
                <a:gd name="T89" fmla="*/ 407 w 407"/>
                <a:gd name="T90" fmla="*/ 226 h 2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7" h="226">
                  <a:moveTo>
                    <a:pt x="0" y="226"/>
                  </a:moveTo>
                  <a:lnTo>
                    <a:pt x="99" y="212"/>
                  </a:lnTo>
                  <a:lnTo>
                    <a:pt x="99" y="202"/>
                  </a:lnTo>
                  <a:lnTo>
                    <a:pt x="338" y="169"/>
                  </a:lnTo>
                  <a:lnTo>
                    <a:pt x="342" y="152"/>
                  </a:lnTo>
                  <a:lnTo>
                    <a:pt x="377" y="139"/>
                  </a:lnTo>
                  <a:lnTo>
                    <a:pt x="381" y="121"/>
                  </a:lnTo>
                  <a:lnTo>
                    <a:pt x="396" y="115"/>
                  </a:lnTo>
                  <a:lnTo>
                    <a:pt x="407" y="88"/>
                  </a:lnTo>
                  <a:lnTo>
                    <a:pt x="374" y="61"/>
                  </a:lnTo>
                  <a:lnTo>
                    <a:pt x="368" y="25"/>
                  </a:lnTo>
                  <a:lnTo>
                    <a:pt x="342" y="7"/>
                  </a:lnTo>
                  <a:lnTo>
                    <a:pt x="289" y="17"/>
                  </a:lnTo>
                  <a:lnTo>
                    <a:pt x="264" y="1"/>
                  </a:lnTo>
                  <a:lnTo>
                    <a:pt x="240" y="0"/>
                  </a:lnTo>
                  <a:lnTo>
                    <a:pt x="245" y="25"/>
                  </a:lnTo>
                  <a:lnTo>
                    <a:pt x="212" y="38"/>
                  </a:lnTo>
                  <a:lnTo>
                    <a:pt x="190" y="94"/>
                  </a:lnTo>
                  <a:lnTo>
                    <a:pt x="160" y="85"/>
                  </a:lnTo>
                  <a:lnTo>
                    <a:pt x="124" y="106"/>
                  </a:lnTo>
                  <a:lnTo>
                    <a:pt x="78" y="114"/>
                  </a:lnTo>
                  <a:lnTo>
                    <a:pt x="78" y="146"/>
                  </a:lnTo>
                  <a:lnTo>
                    <a:pt x="55" y="145"/>
                  </a:lnTo>
                  <a:lnTo>
                    <a:pt x="56" y="173"/>
                  </a:lnTo>
                  <a:lnTo>
                    <a:pt x="32" y="162"/>
                  </a:lnTo>
                  <a:lnTo>
                    <a:pt x="18" y="167"/>
                  </a:lnTo>
                  <a:lnTo>
                    <a:pt x="30" y="186"/>
                  </a:lnTo>
                  <a:lnTo>
                    <a:pt x="5" y="211"/>
                  </a:lnTo>
                  <a:lnTo>
                    <a:pt x="0" y="226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39" name="Freeform 46"/>
            <p:cNvSpPr>
              <a:spLocks/>
            </p:cNvSpPr>
            <p:nvPr/>
          </p:nvSpPr>
          <p:spPr bwMode="gray">
            <a:xfrm>
              <a:off x="6322575" y="3000574"/>
              <a:ext cx="938845" cy="342340"/>
            </a:xfrm>
            <a:custGeom>
              <a:avLst/>
              <a:gdLst>
                <a:gd name="T0" fmla="*/ 2147483647 w 469"/>
                <a:gd name="T1" fmla="*/ 2147483647 h 171"/>
                <a:gd name="T2" fmla="*/ 2147483647 w 469"/>
                <a:gd name="T3" fmla="*/ 2147483647 h 171"/>
                <a:gd name="T4" fmla="*/ 2147483647 w 469"/>
                <a:gd name="T5" fmla="*/ 2147483647 h 171"/>
                <a:gd name="T6" fmla="*/ 2147483647 w 469"/>
                <a:gd name="T7" fmla="*/ 2147483647 h 171"/>
                <a:gd name="T8" fmla="*/ 0 w 469"/>
                <a:gd name="T9" fmla="*/ 2147483647 h 171"/>
                <a:gd name="T10" fmla="*/ 2147483647 w 469"/>
                <a:gd name="T11" fmla="*/ 2147483647 h 171"/>
                <a:gd name="T12" fmla="*/ 2147483647 w 469"/>
                <a:gd name="T13" fmla="*/ 2147483647 h 171"/>
                <a:gd name="T14" fmla="*/ 2147483647 w 469"/>
                <a:gd name="T15" fmla="*/ 2147483647 h 171"/>
                <a:gd name="T16" fmla="*/ 2147483647 w 469"/>
                <a:gd name="T17" fmla="*/ 2147483647 h 171"/>
                <a:gd name="T18" fmla="*/ 2147483647 w 469"/>
                <a:gd name="T19" fmla="*/ 2147483647 h 171"/>
                <a:gd name="T20" fmla="*/ 2147483647 w 469"/>
                <a:gd name="T21" fmla="*/ 2147483647 h 171"/>
                <a:gd name="T22" fmla="*/ 2147483647 w 469"/>
                <a:gd name="T23" fmla="*/ 0 h 171"/>
                <a:gd name="T24" fmla="*/ 2147483647 w 469"/>
                <a:gd name="T25" fmla="*/ 2147483647 h 171"/>
                <a:gd name="T26" fmla="*/ 2147483647 w 469"/>
                <a:gd name="T27" fmla="*/ 2147483647 h 171"/>
                <a:gd name="T28" fmla="*/ 2147483647 w 469"/>
                <a:gd name="T29" fmla="*/ 2147483647 h 171"/>
                <a:gd name="T30" fmla="*/ 2147483647 w 469"/>
                <a:gd name="T31" fmla="*/ 2147483647 h 17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69"/>
                <a:gd name="T49" fmla="*/ 0 h 171"/>
                <a:gd name="T50" fmla="*/ 469 w 469"/>
                <a:gd name="T51" fmla="*/ 171 h 17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69" h="171">
                  <a:moveTo>
                    <a:pt x="28" y="78"/>
                  </a:moveTo>
                  <a:lnTo>
                    <a:pt x="28" y="81"/>
                  </a:lnTo>
                  <a:lnTo>
                    <a:pt x="20" y="97"/>
                  </a:lnTo>
                  <a:lnTo>
                    <a:pt x="29" y="119"/>
                  </a:lnTo>
                  <a:lnTo>
                    <a:pt x="0" y="138"/>
                  </a:lnTo>
                  <a:lnTo>
                    <a:pt x="6" y="171"/>
                  </a:lnTo>
                  <a:lnTo>
                    <a:pt x="129" y="161"/>
                  </a:lnTo>
                  <a:lnTo>
                    <a:pt x="275" y="144"/>
                  </a:lnTo>
                  <a:lnTo>
                    <a:pt x="348" y="131"/>
                  </a:lnTo>
                  <a:lnTo>
                    <a:pt x="363" y="87"/>
                  </a:lnTo>
                  <a:lnTo>
                    <a:pt x="389" y="85"/>
                  </a:lnTo>
                  <a:lnTo>
                    <a:pt x="469" y="0"/>
                  </a:lnTo>
                  <a:lnTo>
                    <a:pt x="365" y="21"/>
                  </a:lnTo>
                  <a:lnTo>
                    <a:pt x="123" y="56"/>
                  </a:lnTo>
                  <a:lnTo>
                    <a:pt x="125" y="66"/>
                  </a:lnTo>
                  <a:lnTo>
                    <a:pt x="28" y="78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0" name="Freeform 47"/>
            <p:cNvSpPr>
              <a:spLocks/>
            </p:cNvSpPr>
            <p:nvPr/>
          </p:nvSpPr>
          <p:spPr bwMode="gray">
            <a:xfrm>
              <a:off x="6230492" y="3316889"/>
              <a:ext cx="386348" cy="670667"/>
            </a:xfrm>
            <a:custGeom>
              <a:avLst/>
              <a:gdLst>
                <a:gd name="T0" fmla="*/ 2147483647 w 192"/>
                <a:gd name="T1" fmla="*/ 2147483647 h 335"/>
                <a:gd name="T2" fmla="*/ 2147483647 w 192"/>
                <a:gd name="T3" fmla="*/ 2147483647 h 335"/>
                <a:gd name="T4" fmla="*/ 0 w 192"/>
                <a:gd name="T5" fmla="*/ 2147483647 h 335"/>
                <a:gd name="T6" fmla="*/ 2147483647 w 192"/>
                <a:gd name="T7" fmla="*/ 2147483647 h 335"/>
                <a:gd name="T8" fmla="*/ 2147483647 w 192"/>
                <a:gd name="T9" fmla="*/ 2147483647 h 335"/>
                <a:gd name="T10" fmla="*/ 2147483647 w 192"/>
                <a:gd name="T11" fmla="*/ 2147483647 h 335"/>
                <a:gd name="T12" fmla="*/ 2147483647 w 192"/>
                <a:gd name="T13" fmla="*/ 2147483647 h 335"/>
                <a:gd name="T14" fmla="*/ 2147483647 w 192"/>
                <a:gd name="T15" fmla="*/ 2147483647 h 335"/>
                <a:gd name="T16" fmla="*/ 2147483647 w 192"/>
                <a:gd name="T17" fmla="*/ 2147483647 h 335"/>
                <a:gd name="T18" fmla="*/ 2147483647 w 192"/>
                <a:gd name="T19" fmla="*/ 2147483647 h 335"/>
                <a:gd name="T20" fmla="*/ 2147483647 w 192"/>
                <a:gd name="T21" fmla="*/ 2147483647 h 335"/>
                <a:gd name="T22" fmla="*/ 2147483647 w 192"/>
                <a:gd name="T23" fmla="*/ 2147483647 h 335"/>
                <a:gd name="T24" fmla="*/ 2147483647 w 192"/>
                <a:gd name="T25" fmla="*/ 2147483647 h 335"/>
                <a:gd name="T26" fmla="*/ 2147483647 w 192"/>
                <a:gd name="T27" fmla="*/ 0 h 335"/>
                <a:gd name="T28" fmla="*/ 2147483647 w 192"/>
                <a:gd name="T29" fmla="*/ 2147483647 h 33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2"/>
                <a:gd name="T46" fmla="*/ 0 h 335"/>
                <a:gd name="T47" fmla="*/ 192 w 192"/>
                <a:gd name="T48" fmla="*/ 335 h 33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2" h="335">
                  <a:moveTo>
                    <a:pt x="54" y="11"/>
                  </a:moveTo>
                  <a:lnTo>
                    <a:pt x="25" y="68"/>
                  </a:lnTo>
                  <a:lnTo>
                    <a:pt x="0" y="105"/>
                  </a:lnTo>
                  <a:lnTo>
                    <a:pt x="8" y="149"/>
                  </a:lnTo>
                  <a:lnTo>
                    <a:pt x="38" y="209"/>
                  </a:lnTo>
                  <a:lnTo>
                    <a:pt x="15" y="270"/>
                  </a:lnTo>
                  <a:lnTo>
                    <a:pt x="5" y="302"/>
                  </a:lnTo>
                  <a:lnTo>
                    <a:pt x="117" y="289"/>
                  </a:lnTo>
                  <a:lnTo>
                    <a:pt x="122" y="330"/>
                  </a:lnTo>
                  <a:lnTo>
                    <a:pt x="145" y="335"/>
                  </a:lnTo>
                  <a:lnTo>
                    <a:pt x="151" y="314"/>
                  </a:lnTo>
                  <a:lnTo>
                    <a:pt x="192" y="308"/>
                  </a:lnTo>
                  <a:lnTo>
                    <a:pt x="183" y="240"/>
                  </a:lnTo>
                  <a:lnTo>
                    <a:pt x="181" y="0"/>
                  </a:lnTo>
                  <a:lnTo>
                    <a:pt x="54" y="11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1" name="Freeform 48"/>
            <p:cNvSpPr>
              <a:spLocks/>
            </p:cNvSpPr>
            <p:nvPr/>
          </p:nvSpPr>
          <p:spPr bwMode="gray">
            <a:xfrm>
              <a:off x="6590816" y="3284857"/>
              <a:ext cx="434391" cy="676673"/>
            </a:xfrm>
            <a:custGeom>
              <a:avLst/>
              <a:gdLst>
                <a:gd name="T0" fmla="*/ 0 w 217"/>
                <a:gd name="T1" fmla="*/ 2147483647 h 338"/>
                <a:gd name="T2" fmla="*/ 2147483647 w 217"/>
                <a:gd name="T3" fmla="*/ 0 h 338"/>
                <a:gd name="T4" fmla="*/ 2147483647 w 217"/>
                <a:gd name="T5" fmla="*/ 2147483647 h 338"/>
                <a:gd name="T6" fmla="*/ 2147483647 w 217"/>
                <a:gd name="T7" fmla="*/ 2147483647 h 338"/>
                <a:gd name="T8" fmla="*/ 2147483647 w 217"/>
                <a:gd name="T9" fmla="*/ 2147483647 h 338"/>
                <a:gd name="T10" fmla="*/ 2147483647 w 217"/>
                <a:gd name="T11" fmla="*/ 2147483647 h 338"/>
                <a:gd name="T12" fmla="*/ 2147483647 w 217"/>
                <a:gd name="T13" fmla="*/ 2147483647 h 338"/>
                <a:gd name="T14" fmla="*/ 2147483647 w 217"/>
                <a:gd name="T15" fmla="*/ 2147483647 h 338"/>
                <a:gd name="T16" fmla="*/ 2147483647 w 217"/>
                <a:gd name="T17" fmla="*/ 2147483647 h 338"/>
                <a:gd name="T18" fmla="*/ 2147483647 w 217"/>
                <a:gd name="T19" fmla="*/ 2147483647 h 338"/>
                <a:gd name="T20" fmla="*/ 2147483647 w 217"/>
                <a:gd name="T21" fmla="*/ 2147483647 h 338"/>
                <a:gd name="T22" fmla="*/ 2147483647 w 217"/>
                <a:gd name="T23" fmla="*/ 2147483647 h 338"/>
                <a:gd name="T24" fmla="*/ 2147483647 w 217"/>
                <a:gd name="T25" fmla="*/ 2147483647 h 338"/>
                <a:gd name="T26" fmla="*/ 2147483647 w 217"/>
                <a:gd name="T27" fmla="*/ 2147483647 h 338"/>
                <a:gd name="T28" fmla="*/ 0 w 217"/>
                <a:gd name="T29" fmla="*/ 2147483647 h 3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7"/>
                <a:gd name="T46" fmla="*/ 0 h 338"/>
                <a:gd name="T47" fmla="*/ 217 w 217"/>
                <a:gd name="T48" fmla="*/ 338 h 3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7" h="338">
                  <a:moveTo>
                    <a:pt x="0" y="17"/>
                  </a:moveTo>
                  <a:lnTo>
                    <a:pt x="141" y="0"/>
                  </a:lnTo>
                  <a:lnTo>
                    <a:pt x="186" y="156"/>
                  </a:lnTo>
                  <a:lnTo>
                    <a:pt x="217" y="181"/>
                  </a:lnTo>
                  <a:lnTo>
                    <a:pt x="192" y="227"/>
                  </a:lnTo>
                  <a:lnTo>
                    <a:pt x="216" y="271"/>
                  </a:lnTo>
                  <a:lnTo>
                    <a:pt x="72" y="287"/>
                  </a:lnTo>
                  <a:lnTo>
                    <a:pt x="78" y="325"/>
                  </a:lnTo>
                  <a:lnTo>
                    <a:pt x="57" y="338"/>
                  </a:lnTo>
                  <a:lnTo>
                    <a:pt x="40" y="290"/>
                  </a:lnTo>
                  <a:lnTo>
                    <a:pt x="30" y="329"/>
                  </a:lnTo>
                  <a:lnTo>
                    <a:pt x="12" y="325"/>
                  </a:lnTo>
                  <a:lnTo>
                    <a:pt x="6" y="286"/>
                  </a:lnTo>
                  <a:lnTo>
                    <a:pt x="1" y="252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2" name="Freeform 49"/>
            <p:cNvSpPr>
              <a:spLocks/>
            </p:cNvSpPr>
            <p:nvPr/>
          </p:nvSpPr>
          <p:spPr bwMode="gray">
            <a:xfrm>
              <a:off x="6873070" y="3250823"/>
              <a:ext cx="600540" cy="622619"/>
            </a:xfrm>
            <a:custGeom>
              <a:avLst/>
              <a:gdLst>
                <a:gd name="T0" fmla="*/ 0 w 300"/>
                <a:gd name="T1" fmla="*/ 2147483647 h 311"/>
                <a:gd name="T2" fmla="*/ 2147483647 w 300"/>
                <a:gd name="T3" fmla="*/ 2147483647 h 311"/>
                <a:gd name="T4" fmla="*/ 2147483647 w 300"/>
                <a:gd name="T5" fmla="*/ 2147483647 h 311"/>
                <a:gd name="T6" fmla="*/ 2147483647 w 300"/>
                <a:gd name="T7" fmla="*/ 0 h 311"/>
                <a:gd name="T8" fmla="*/ 2147483647 w 300"/>
                <a:gd name="T9" fmla="*/ 2147483647 h 311"/>
                <a:gd name="T10" fmla="*/ 2147483647 w 300"/>
                <a:gd name="T11" fmla="*/ 2147483647 h 311"/>
                <a:gd name="T12" fmla="*/ 2147483647 w 300"/>
                <a:gd name="T13" fmla="*/ 2147483647 h 311"/>
                <a:gd name="T14" fmla="*/ 2147483647 w 300"/>
                <a:gd name="T15" fmla="*/ 2147483647 h 311"/>
                <a:gd name="T16" fmla="*/ 2147483647 w 300"/>
                <a:gd name="T17" fmla="*/ 2147483647 h 311"/>
                <a:gd name="T18" fmla="*/ 2147483647 w 300"/>
                <a:gd name="T19" fmla="*/ 2147483647 h 311"/>
                <a:gd name="T20" fmla="*/ 2147483647 w 300"/>
                <a:gd name="T21" fmla="*/ 2147483647 h 311"/>
                <a:gd name="T22" fmla="*/ 2147483647 w 300"/>
                <a:gd name="T23" fmla="*/ 2147483647 h 311"/>
                <a:gd name="T24" fmla="*/ 2147483647 w 300"/>
                <a:gd name="T25" fmla="*/ 2147483647 h 311"/>
                <a:gd name="T26" fmla="*/ 2147483647 w 300"/>
                <a:gd name="T27" fmla="*/ 2147483647 h 311"/>
                <a:gd name="T28" fmla="*/ 2147483647 w 300"/>
                <a:gd name="T29" fmla="*/ 2147483647 h 311"/>
                <a:gd name="T30" fmla="*/ 2147483647 w 300"/>
                <a:gd name="T31" fmla="*/ 2147483647 h 311"/>
                <a:gd name="T32" fmla="*/ 2147483647 w 300"/>
                <a:gd name="T33" fmla="*/ 2147483647 h 311"/>
                <a:gd name="T34" fmla="*/ 2147483647 w 300"/>
                <a:gd name="T35" fmla="*/ 2147483647 h 311"/>
                <a:gd name="T36" fmla="*/ 0 w 300"/>
                <a:gd name="T37" fmla="*/ 2147483647 h 3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0"/>
                <a:gd name="T58" fmla="*/ 0 h 311"/>
                <a:gd name="T59" fmla="*/ 300 w 300"/>
                <a:gd name="T60" fmla="*/ 311 h 3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0" h="311">
                  <a:moveTo>
                    <a:pt x="0" y="19"/>
                  </a:moveTo>
                  <a:lnTo>
                    <a:pt x="3" y="19"/>
                  </a:lnTo>
                  <a:lnTo>
                    <a:pt x="73" y="6"/>
                  </a:lnTo>
                  <a:lnTo>
                    <a:pt x="135" y="0"/>
                  </a:lnTo>
                  <a:lnTo>
                    <a:pt x="126" y="16"/>
                  </a:lnTo>
                  <a:lnTo>
                    <a:pt x="145" y="16"/>
                  </a:lnTo>
                  <a:lnTo>
                    <a:pt x="252" y="112"/>
                  </a:lnTo>
                  <a:lnTo>
                    <a:pt x="294" y="174"/>
                  </a:lnTo>
                  <a:lnTo>
                    <a:pt x="300" y="216"/>
                  </a:lnTo>
                  <a:lnTo>
                    <a:pt x="286" y="226"/>
                  </a:lnTo>
                  <a:lnTo>
                    <a:pt x="294" y="268"/>
                  </a:lnTo>
                  <a:lnTo>
                    <a:pt x="264" y="270"/>
                  </a:lnTo>
                  <a:lnTo>
                    <a:pt x="264" y="306"/>
                  </a:lnTo>
                  <a:lnTo>
                    <a:pt x="240" y="288"/>
                  </a:lnTo>
                  <a:lnTo>
                    <a:pt x="86" y="311"/>
                  </a:lnTo>
                  <a:lnTo>
                    <a:pt x="51" y="244"/>
                  </a:lnTo>
                  <a:lnTo>
                    <a:pt x="76" y="198"/>
                  </a:lnTo>
                  <a:lnTo>
                    <a:pt x="43" y="175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3" name="Freeform 50"/>
            <p:cNvSpPr>
              <a:spLocks/>
            </p:cNvSpPr>
            <p:nvPr/>
          </p:nvSpPr>
          <p:spPr bwMode="gray">
            <a:xfrm>
              <a:off x="7125297" y="3166739"/>
              <a:ext cx="548493" cy="434432"/>
            </a:xfrm>
            <a:custGeom>
              <a:avLst/>
              <a:gdLst>
                <a:gd name="T0" fmla="*/ 2147483647 w 274"/>
                <a:gd name="T1" fmla="*/ 2147483647 h 217"/>
                <a:gd name="T2" fmla="*/ 2147483647 w 274"/>
                <a:gd name="T3" fmla="*/ 2147483647 h 217"/>
                <a:gd name="T4" fmla="*/ 2147483647 w 274"/>
                <a:gd name="T5" fmla="*/ 0 h 217"/>
                <a:gd name="T6" fmla="*/ 2147483647 w 274"/>
                <a:gd name="T7" fmla="*/ 2147483647 h 217"/>
                <a:gd name="T8" fmla="*/ 2147483647 w 274"/>
                <a:gd name="T9" fmla="*/ 2147483647 h 217"/>
                <a:gd name="T10" fmla="*/ 2147483647 w 274"/>
                <a:gd name="T11" fmla="*/ 2147483647 h 217"/>
                <a:gd name="T12" fmla="*/ 2147483647 w 274"/>
                <a:gd name="T13" fmla="*/ 2147483647 h 217"/>
                <a:gd name="T14" fmla="*/ 2147483647 w 274"/>
                <a:gd name="T15" fmla="*/ 2147483647 h 217"/>
                <a:gd name="T16" fmla="*/ 2147483647 w 274"/>
                <a:gd name="T17" fmla="*/ 2147483647 h 217"/>
                <a:gd name="T18" fmla="*/ 2147483647 w 274"/>
                <a:gd name="T19" fmla="*/ 2147483647 h 217"/>
                <a:gd name="T20" fmla="*/ 2147483647 w 274"/>
                <a:gd name="T21" fmla="*/ 2147483647 h 217"/>
                <a:gd name="T22" fmla="*/ 2147483647 w 274"/>
                <a:gd name="T23" fmla="*/ 2147483647 h 217"/>
                <a:gd name="T24" fmla="*/ 2147483647 w 274"/>
                <a:gd name="T25" fmla="*/ 2147483647 h 217"/>
                <a:gd name="T26" fmla="*/ 2147483647 w 274"/>
                <a:gd name="T27" fmla="*/ 2147483647 h 217"/>
                <a:gd name="T28" fmla="*/ 0 w 274"/>
                <a:gd name="T29" fmla="*/ 2147483647 h 217"/>
                <a:gd name="T30" fmla="*/ 2147483647 w 274"/>
                <a:gd name="T31" fmla="*/ 2147483647 h 2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4"/>
                <a:gd name="T49" fmla="*/ 0 h 217"/>
                <a:gd name="T50" fmla="*/ 274 w 274"/>
                <a:gd name="T51" fmla="*/ 217 h 2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4" h="217">
                  <a:moveTo>
                    <a:pt x="10" y="39"/>
                  </a:moveTo>
                  <a:lnTo>
                    <a:pt x="32" y="18"/>
                  </a:lnTo>
                  <a:lnTo>
                    <a:pt x="114" y="0"/>
                  </a:lnTo>
                  <a:lnTo>
                    <a:pt x="139" y="12"/>
                  </a:lnTo>
                  <a:lnTo>
                    <a:pt x="192" y="3"/>
                  </a:lnTo>
                  <a:lnTo>
                    <a:pt x="235" y="34"/>
                  </a:lnTo>
                  <a:lnTo>
                    <a:pt x="274" y="58"/>
                  </a:lnTo>
                  <a:lnTo>
                    <a:pt x="252" y="123"/>
                  </a:lnTo>
                  <a:lnTo>
                    <a:pt x="219" y="156"/>
                  </a:lnTo>
                  <a:lnTo>
                    <a:pt x="183" y="166"/>
                  </a:lnTo>
                  <a:lnTo>
                    <a:pt x="190" y="192"/>
                  </a:lnTo>
                  <a:lnTo>
                    <a:pt x="168" y="217"/>
                  </a:lnTo>
                  <a:lnTo>
                    <a:pt x="126" y="156"/>
                  </a:lnTo>
                  <a:lnTo>
                    <a:pt x="18" y="58"/>
                  </a:lnTo>
                  <a:lnTo>
                    <a:pt x="0" y="58"/>
                  </a:lnTo>
                  <a:lnTo>
                    <a:pt x="10" y="39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4" name="Freeform 51"/>
            <p:cNvSpPr>
              <a:spLocks/>
            </p:cNvSpPr>
            <p:nvPr/>
          </p:nvSpPr>
          <p:spPr bwMode="gray">
            <a:xfrm>
              <a:off x="6734946" y="3787356"/>
              <a:ext cx="1026924" cy="696693"/>
            </a:xfrm>
            <a:custGeom>
              <a:avLst/>
              <a:gdLst>
                <a:gd name="T0" fmla="*/ 0 w 513"/>
                <a:gd name="T1" fmla="*/ 2147483647 h 348"/>
                <a:gd name="T2" fmla="*/ 2147483647 w 513"/>
                <a:gd name="T3" fmla="*/ 2147483647 h 348"/>
                <a:gd name="T4" fmla="*/ 2147483647 w 513"/>
                <a:gd name="T5" fmla="*/ 2147483647 h 348"/>
                <a:gd name="T6" fmla="*/ 2147483647 w 513"/>
                <a:gd name="T7" fmla="*/ 2147483647 h 348"/>
                <a:gd name="T8" fmla="*/ 2147483647 w 513"/>
                <a:gd name="T9" fmla="*/ 2147483647 h 348"/>
                <a:gd name="T10" fmla="*/ 2147483647 w 513"/>
                <a:gd name="T11" fmla="*/ 2147483647 h 348"/>
                <a:gd name="T12" fmla="*/ 2147483647 w 513"/>
                <a:gd name="T13" fmla="*/ 0 h 348"/>
                <a:gd name="T14" fmla="*/ 2147483647 w 513"/>
                <a:gd name="T15" fmla="*/ 2147483647 h 348"/>
                <a:gd name="T16" fmla="*/ 2147483647 w 513"/>
                <a:gd name="T17" fmla="*/ 2147483647 h 348"/>
                <a:gd name="T18" fmla="*/ 2147483647 w 513"/>
                <a:gd name="T19" fmla="*/ 2147483647 h 348"/>
                <a:gd name="T20" fmla="*/ 2147483647 w 513"/>
                <a:gd name="T21" fmla="*/ 2147483647 h 348"/>
                <a:gd name="T22" fmla="*/ 2147483647 w 513"/>
                <a:gd name="T23" fmla="*/ 2147483647 h 348"/>
                <a:gd name="T24" fmla="*/ 2147483647 w 513"/>
                <a:gd name="T25" fmla="*/ 2147483647 h 348"/>
                <a:gd name="T26" fmla="*/ 2147483647 w 513"/>
                <a:gd name="T27" fmla="*/ 2147483647 h 348"/>
                <a:gd name="T28" fmla="*/ 2147483647 w 513"/>
                <a:gd name="T29" fmla="*/ 2147483647 h 348"/>
                <a:gd name="T30" fmla="*/ 2147483647 w 513"/>
                <a:gd name="T31" fmla="*/ 2147483647 h 348"/>
                <a:gd name="T32" fmla="*/ 2147483647 w 513"/>
                <a:gd name="T33" fmla="*/ 2147483647 h 348"/>
                <a:gd name="T34" fmla="*/ 2147483647 w 513"/>
                <a:gd name="T35" fmla="*/ 2147483647 h 348"/>
                <a:gd name="T36" fmla="*/ 2147483647 w 513"/>
                <a:gd name="T37" fmla="*/ 2147483647 h 348"/>
                <a:gd name="T38" fmla="*/ 2147483647 w 513"/>
                <a:gd name="T39" fmla="*/ 2147483647 h 348"/>
                <a:gd name="T40" fmla="*/ 2147483647 w 513"/>
                <a:gd name="T41" fmla="*/ 2147483647 h 348"/>
                <a:gd name="T42" fmla="*/ 2147483647 w 513"/>
                <a:gd name="T43" fmla="*/ 2147483647 h 348"/>
                <a:gd name="T44" fmla="*/ 2147483647 w 513"/>
                <a:gd name="T45" fmla="*/ 2147483647 h 348"/>
                <a:gd name="T46" fmla="*/ 2147483647 w 513"/>
                <a:gd name="T47" fmla="*/ 2147483647 h 348"/>
                <a:gd name="T48" fmla="*/ 2147483647 w 513"/>
                <a:gd name="T49" fmla="*/ 2147483647 h 348"/>
                <a:gd name="T50" fmla="*/ 2147483647 w 513"/>
                <a:gd name="T51" fmla="*/ 2147483647 h 348"/>
                <a:gd name="T52" fmla="*/ 2147483647 w 513"/>
                <a:gd name="T53" fmla="*/ 2147483647 h 348"/>
                <a:gd name="T54" fmla="*/ 2147483647 w 513"/>
                <a:gd name="T55" fmla="*/ 2147483647 h 348"/>
                <a:gd name="T56" fmla="*/ 2147483647 w 513"/>
                <a:gd name="T57" fmla="*/ 2147483647 h 348"/>
                <a:gd name="T58" fmla="*/ 2147483647 w 513"/>
                <a:gd name="T59" fmla="*/ 2147483647 h 348"/>
                <a:gd name="T60" fmla="*/ 2147483647 w 513"/>
                <a:gd name="T61" fmla="*/ 2147483647 h 348"/>
                <a:gd name="T62" fmla="*/ 2147483647 w 513"/>
                <a:gd name="T63" fmla="*/ 2147483647 h 348"/>
                <a:gd name="T64" fmla="*/ 2147483647 w 513"/>
                <a:gd name="T65" fmla="*/ 2147483647 h 348"/>
                <a:gd name="T66" fmla="*/ 2147483647 w 513"/>
                <a:gd name="T67" fmla="*/ 2147483647 h 348"/>
                <a:gd name="T68" fmla="*/ 2147483647 w 513"/>
                <a:gd name="T69" fmla="*/ 2147483647 h 348"/>
                <a:gd name="T70" fmla="*/ 2147483647 w 513"/>
                <a:gd name="T71" fmla="*/ 2147483647 h 348"/>
                <a:gd name="T72" fmla="*/ 2147483647 w 513"/>
                <a:gd name="T73" fmla="*/ 2147483647 h 348"/>
                <a:gd name="T74" fmla="*/ 2147483647 w 513"/>
                <a:gd name="T75" fmla="*/ 2147483647 h 348"/>
                <a:gd name="T76" fmla="*/ 2147483647 w 513"/>
                <a:gd name="T77" fmla="*/ 2147483647 h 348"/>
                <a:gd name="T78" fmla="*/ 0 w 513"/>
                <a:gd name="T79" fmla="*/ 2147483647 h 3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13"/>
                <a:gd name="T121" fmla="*/ 0 h 348"/>
                <a:gd name="T122" fmla="*/ 513 w 513"/>
                <a:gd name="T123" fmla="*/ 348 h 34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13" h="348">
                  <a:moveTo>
                    <a:pt x="0" y="34"/>
                  </a:moveTo>
                  <a:lnTo>
                    <a:pt x="141" y="20"/>
                  </a:lnTo>
                  <a:lnTo>
                    <a:pt x="156" y="43"/>
                  </a:lnTo>
                  <a:lnTo>
                    <a:pt x="307" y="20"/>
                  </a:lnTo>
                  <a:lnTo>
                    <a:pt x="333" y="39"/>
                  </a:lnTo>
                  <a:lnTo>
                    <a:pt x="333" y="3"/>
                  </a:lnTo>
                  <a:lnTo>
                    <a:pt x="331" y="0"/>
                  </a:lnTo>
                  <a:lnTo>
                    <a:pt x="361" y="2"/>
                  </a:lnTo>
                  <a:lnTo>
                    <a:pt x="393" y="56"/>
                  </a:lnTo>
                  <a:lnTo>
                    <a:pt x="444" y="129"/>
                  </a:lnTo>
                  <a:lnTo>
                    <a:pt x="469" y="192"/>
                  </a:lnTo>
                  <a:lnTo>
                    <a:pt x="507" y="236"/>
                  </a:lnTo>
                  <a:lnTo>
                    <a:pt x="513" y="300"/>
                  </a:lnTo>
                  <a:lnTo>
                    <a:pt x="501" y="338"/>
                  </a:lnTo>
                  <a:lnTo>
                    <a:pt x="447" y="348"/>
                  </a:lnTo>
                  <a:lnTo>
                    <a:pt x="438" y="332"/>
                  </a:lnTo>
                  <a:lnTo>
                    <a:pt x="400" y="309"/>
                  </a:lnTo>
                  <a:lnTo>
                    <a:pt x="388" y="285"/>
                  </a:lnTo>
                  <a:lnTo>
                    <a:pt x="378" y="276"/>
                  </a:lnTo>
                  <a:lnTo>
                    <a:pt x="372" y="254"/>
                  </a:lnTo>
                  <a:lnTo>
                    <a:pt x="363" y="260"/>
                  </a:lnTo>
                  <a:lnTo>
                    <a:pt x="333" y="231"/>
                  </a:lnTo>
                  <a:lnTo>
                    <a:pt x="340" y="204"/>
                  </a:lnTo>
                  <a:lnTo>
                    <a:pt x="333" y="189"/>
                  </a:lnTo>
                  <a:lnTo>
                    <a:pt x="324" y="194"/>
                  </a:lnTo>
                  <a:lnTo>
                    <a:pt x="325" y="210"/>
                  </a:lnTo>
                  <a:lnTo>
                    <a:pt x="315" y="189"/>
                  </a:lnTo>
                  <a:lnTo>
                    <a:pt x="316" y="140"/>
                  </a:lnTo>
                  <a:lnTo>
                    <a:pt x="297" y="111"/>
                  </a:lnTo>
                  <a:lnTo>
                    <a:pt x="249" y="87"/>
                  </a:lnTo>
                  <a:lnTo>
                    <a:pt x="225" y="60"/>
                  </a:lnTo>
                  <a:lnTo>
                    <a:pt x="198" y="57"/>
                  </a:lnTo>
                  <a:lnTo>
                    <a:pt x="187" y="74"/>
                  </a:lnTo>
                  <a:lnTo>
                    <a:pt x="147" y="86"/>
                  </a:lnTo>
                  <a:lnTo>
                    <a:pt x="124" y="74"/>
                  </a:lnTo>
                  <a:lnTo>
                    <a:pt x="112" y="56"/>
                  </a:lnTo>
                  <a:lnTo>
                    <a:pt x="37" y="72"/>
                  </a:lnTo>
                  <a:lnTo>
                    <a:pt x="21" y="59"/>
                  </a:lnTo>
                  <a:lnTo>
                    <a:pt x="4" y="73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5" name="Freeform 52"/>
            <p:cNvSpPr>
              <a:spLocks/>
            </p:cNvSpPr>
            <p:nvPr/>
          </p:nvSpPr>
          <p:spPr bwMode="gray">
            <a:xfrm>
              <a:off x="7017200" y="2868443"/>
              <a:ext cx="944850" cy="412410"/>
            </a:xfrm>
            <a:custGeom>
              <a:avLst/>
              <a:gdLst>
                <a:gd name="T0" fmla="*/ 2147483647 w 472"/>
                <a:gd name="T1" fmla="*/ 2147483647 h 207"/>
                <a:gd name="T2" fmla="*/ 0 w 472"/>
                <a:gd name="T3" fmla="*/ 2147483647 h 207"/>
                <a:gd name="T4" fmla="*/ 2147483647 w 472"/>
                <a:gd name="T5" fmla="*/ 2147483647 h 207"/>
                <a:gd name="T6" fmla="*/ 2147483647 w 472"/>
                <a:gd name="T7" fmla="*/ 2147483647 h 207"/>
                <a:gd name="T8" fmla="*/ 2147483647 w 472"/>
                <a:gd name="T9" fmla="*/ 2147483647 h 207"/>
                <a:gd name="T10" fmla="*/ 2147483647 w 472"/>
                <a:gd name="T11" fmla="*/ 2147483647 h 207"/>
                <a:gd name="T12" fmla="*/ 2147483647 w 472"/>
                <a:gd name="T13" fmla="*/ 2147483647 h 207"/>
                <a:gd name="T14" fmla="*/ 2147483647 w 472"/>
                <a:gd name="T15" fmla="*/ 2147483647 h 207"/>
                <a:gd name="T16" fmla="*/ 2147483647 w 472"/>
                <a:gd name="T17" fmla="*/ 2147483647 h 207"/>
                <a:gd name="T18" fmla="*/ 2147483647 w 472"/>
                <a:gd name="T19" fmla="*/ 2147483647 h 207"/>
                <a:gd name="T20" fmla="*/ 2147483647 w 472"/>
                <a:gd name="T21" fmla="*/ 2147483647 h 207"/>
                <a:gd name="T22" fmla="*/ 2147483647 w 472"/>
                <a:gd name="T23" fmla="*/ 2147483647 h 207"/>
                <a:gd name="T24" fmla="*/ 2147483647 w 472"/>
                <a:gd name="T25" fmla="*/ 2147483647 h 207"/>
                <a:gd name="T26" fmla="*/ 2147483647 w 472"/>
                <a:gd name="T27" fmla="*/ 2147483647 h 207"/>
                <a:gd name="T28" fmla="*/ 2147483647 w 472"/>
                <a:gd name="T29" fmla="*/ 2147483647 h 207"/>
                <a:gd name="T30" fmla="*/ 2147483647 w 472"/>
                <a:gd name="T31" fmla="*/ 2147483647 h 207"/>
                <a:gd name="T32" fmla="*/ 2147483647 w 472"/>
                <a:gd name="T33" fmla="*/ 2147483647 h 207"/>
                <a:gd name="T34" fmla="*/ 2147483647 w 472"/>
                <a:gd name="T35" fmla="*/ 2147483647 h 207"/>
                <a:gd name="T36" fmla="*/ 2147483647 w 472"/>
                <a:gd name="T37" fmla="*/ 2147483647 h 207"/>
                <a:gd name="T38" fmla="*/ 2147483647 w 472"/>
                <a:gd name="T39" fmla="*/ 2147483647 h 207"/>
                <a:gd name="T40" fmla="*/ 2147483647 w 472"/>
                <a:gd name="T41" fmla="*/ 2147483647 h 207"/>
                <a:gd name="T42" fmla="*/ 2147483647 w 472"/>
                <a:gd name="T43" fmla="*/ 2147483647 h 207"/>
                <a:gd name="T44" fmla="*/ 2147483647 w 472"/>
                <a:gd name="T45" fmla="*/ 2147483647 h 207"/>
                <a:gd name="T46" fmla="*/ 2147483647 w 472"/>
                <a:gd name="T47" fmla="*/ 2147483647 h 207"/>
                <a:gd name="T48" fmla="*/ 2147483647 w 472"/>
                <a:gd name="T49" fmla="*/ 2147483647 h 207"/>
                <a:gd name="T50" fmla="*/ 2147483647 w 472"/>
                <a:gd name="T51" fmla="*/ 2147483647 h 207"/>
                <a:gd name="T52" fmla="*/ 2147483647 w 472"/>
                <a:gd name="T53" fmla="*/ 2147483647 h 207"/>
                <a:gd name="T54" fmla="*/ 2147483647 w 472"/>
                <a:gd name="T55" fmla="*/ 2147483647 h 207"/>
                <a:gd name="T56" fmla="*/ 2147483647 w 472"/>
                <a:gd name="T57" fmla="*/ 2147483647 h 207"/>
                <a:gd name="T58" fmla="*/ 2147483647 w 472"/>
                <a:gd name="T59" fmla="*/ 0 h 207"/>
                <a:gd name="T60" fmla="*/ 2147483647 w 472"/>
                <a:gd name="T61" fmla="*/ 2147483647 h 207"/>
                <a:gd name="T62" fmla="*/ 2147483647 w 472"/>
                <a:gd name="T63" fmla="*/ 2147483647 h 207"/>
                <a:gd name="T64" fmla="*/ 2147483647 w 472"/>
                <a:gd name="T65" fmla="*/ 2147483647 h 207"/>
                <a:gd name="T66" fmla="*/ 2147483647 w 472"/>
                <a:gd name="T67" fmla="*/ 2147483647 h 2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72"/>
                <a:gd name="T103" fmla="*/ 0 h 207"/>
                <a:gd name="T104" fmla="*/ 472 w 472"/>
                <a:gd name="T105" fmla="*/ 207 h 20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72" h="207">
                  <a:moveTo>
                    <a:pt x="16" y="153"/>
                  </a:moveTo>
                  <a:lnTo>
                    <a:pt x="0" y="197"/>
                  </a:lnTo>
                  <a:lnTo>
                    <a:pt x="61" y="191"/>
                  </a:lnTo>
                  <a:lnTo>
                    <a:pt x="85" y="171"/>
                  </a:lnTo>
                  <a:lnTo>
                    <a:pt x="168" y="149"/>
                  </a:lnTo>
                  <a:lnTo>
                    <a:pt x="191" y="161"/>
                  </a:lnTo>
                  <a:lnTo>
                    <a:pt x="246" y="153"/>
                  </a:lnTo>
                  <a:lnTo>
                    <a:pt x="246" y="156"/>
                  </a:lnTo>
                  <a:lnTo>
                    <a:pt x="328" y="207"/>
                  </a:lnTo>
                  <a:lnTo>
                    <a:pt x="376" y="192"/>
                  </a:lnTo>
                  <a:lnTo>
                    <a:pt x="403" y="135"/>
                  </a:lnTo>
                  <a:lnTo>
                    <a:pt x="450" y="119"/>
                  </a:lnTo>
                  <a:lnTo>
                    <a:pt x="472" y="77"/>
                  </a:lnTo>
                  <a:lnTo>
                    <a:pt x="471" y="26"/>
                  </a:lnTo>
                  <a:lnTo>
                    <a:pt x="465" y="68"/>
                  </a:lnTo>
                  <a:lnTo>
                    <a:pt x="439" y="104"/>
                  </a:lnTo>
                  <a:lnTo>
                    <a:pt x="429" y="101"/>
                  </a:lnTo>
                  <a:lnTo>
                    <a:pt x="394" y="111"/>
                  </a:lnTo>
                  <a:lnTo>
                    <a:pt x="394" y="99"/>
                  </a:lnTo>
                  <a:lnTo>
                    <a:pt x="429" y="87"/>
                  </a:lnTo>
                  <a:lnTo>
                    <a:pt x="397" y="83"/>
                  </a:lnTo>
                  <a:lnTo>
                    <a:pt x="433" y="72"/>
                  </a:lnTo>
                  <a:lnTo>
                    <a:pt x="447" y="78"/>
                  </a:lnTo>
                  <a:lnTo>
                    <a:pt x="454" y="38"/>
                  </a:lnTo>
                  <a:lnTo>
                    <a:pt x="445" y="29"/>
                  </a:lnTo>
                  <a:lnTo>
                    <a:pt x="402" y="45"/>
                  </a:lnTo>
                  <a:lnTo>
                    <a:pt x="403" y="21"/>
                  </a:lnTo>
                  <a:lnTo>
                    <a:pt x="421" y="27"/>
                  </a:lnTo>
                  <a:lnTo>
                    <a:pt x="445" y="9"/>
                  </a:lnTo>
                  <a:lnTo>
                    <a:pt x="432" y="0"/>
                  </a:lnTo>
                  <a:lnTo>
                    <a:pt x="291" y="32"/>
                  </a:lnTo>
                  <a:lnTo>
                    <a:pt x="118" y="67"/>
                  </a:lnTo>
                  <a:lnTo>
                    <a:pt x="39" y="152"/>
                  </a:lnTo>
                  <a:lnTo>
                    <a:pt x="16" y="153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6" name="Freeform 53"/>
            <p:cNvSpPr>
              <a:spLocks/>
            </p:cNvSpPr>
            <p:nvPr/>
          </p:nvSpPr>
          <p:spPr bwMode="gray">
            <a:xfrm>
              <a:off x="7055234" y="2526102"/>
              <a:ext cx="826744" cy="514511"/>
            </a:xfrm>
            <a:custGeom>
              <a:avLst/>
              <a:gdLst>
                <a:gd name="T0" fmla="*/ 2147483647 w 413"/>
                <a:gd name="T1" fmla="*/ 2147483647 h 257"/>
                <a:gd name="T2" fmla="*/ 2147483647 w 413"/>
                <a:gd name="T3" fmla="*/ 2147483647 h 257"/>
                <a:gd name="T4" fmla="*/ 2147483647 w 413"/>
                <a:gd name="T5" fmla="*/ 2147483647 h 257"/>
                <a:gd name="T6" fmla="*/ 2147483647 w 413"/>
                <a:gd name="T7" fmla="*/ 2147483647 h 257"/>
                <a:gd name="T8" fmla="*/ 2147483647 w 413"/>
                <a:gd name="T9" fmla="*/ 2147483647 h 257"/>
                <a:gd name="T10" fmla="*/ 0 w 413"/>
                <a:gd name="T11" fmla="*/ 2147483647 h 257"/>
                <a:gd name="T12" fmla="*/ 2147483647 w 413"/>
                <a:gd name="T13" fmla="*/ 2147483647 h 257"/>
                <a:gd name="T14" fmla="*/ 2147483647 w 413"/>
                <a:gd name="T15" fmla="*/ 2147483647 h 257"/>
                <a:gd name="T16" fmla="*/ 2147483647 w 413"/>
                <a:gd name="T17" fmla="*/ 2147483647 h 257"/>
                <a:gd name="T18" fmla="*/ 2147483647 w 413"/>
                <a:gd name="T19" fmla="*/ 2147483647 h 257"/>
                <a:gd name="T20" fmla="*/ 2147483647 w 413"/>
                <a:gd name="T21" fmla="*/ 2147483647 h 257"/>
                <a:gd name="T22" fmla="*/ 2147483647 w 413"/>
                <a:gd name="T23" fmla="*/ 2147483647 h 257"/>
                <a:gd name="T24" fmla="*/ 2147483647 w 413"/>
                <a:gd name="T25" fmla="*/ 2147483647 h 257"/>
                <a:gd name="T26" fmla="*/ 2147483647 w 413"/>
                <a:gd name="T27" fmla="*/ 2147483647 h 257"/>
                <a:gd name="T28" fmla="*/ 2147483647 w 413"/>
                <a:gd name="T29" fmla="*/ 2147483647 h 257"/>
                <a:gd name="T30" fmla="*/ 2147483647 w 413"/>
                <a:gd name="T31" fmla="*/ 2147483647 h 257"/>
                <a:gd name="T32" fmla="*/ 2147483647 w 413"/>
                <a:gd name="T33" fmla="*/ 2147483647 h 257"/>
                <a:gd name="T34" fmla="*/ 2147483647 w 413"/>
                <a:gd name="T35" fmla="*/ 0 h 257"/>
                <a:gd name="T36" fmla="*/ 2147483647 w 413"/>
                <a:gd name="T37" fmla="*/ 2147483647 h 257"/>
                <a:gd name="T38" fmla="*/ 2147483647 w 413"/>
                <a:gd name="T39" fmla="*/ 2147483647 h 257"/>
                <a:gd name="T40" fmla="*/ 2147483647 w 413"/>
                <a:gd name="T41" fmla="*/ 2147483647 h 257"/>
                <a:gd name="T42" fmla="*/ 2147483647 w 413"/>
                <a:gd name="T43" fmla="*/ 2147483647 h 257"/>
                <a:gd name="T44" fmla="*/ 2147483647 w 413"/>
                <a:gd name="T45" fmla="*/ 2147483647 h 257"/>
                <a:gd name="T46" fmla="*/ 2147483647 w 413"/>
                <a:gd name="T47" fmla="*/ 2147483647 h 257"/>
                <a:gd name="T48" fmla="*/ 2147483647 w 413"/>
                <a:gd name="T49" fmla="*/ 2147483647 h 2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13"/>
                <a:gd name="T76" fmla="*/ 0 h 257"/>
                <a:gd name="T77" fmla="*/ 413 w 413"/>
                <a:gd name="T78" fmla="*/ 257 h 2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13" h="257">
                  <a:moveTo>
                    <a:pt x="68" y="180"/>
                  </a:moveTo>
                  <a:lnTo>
                    <a:pt x="56" y="206"/>
                  </a:lnTo>
                  <a:lnTo>
                    <a:pt x="39" y="213"/>
                  </a:lnTo>
                  <a:lnTo>
                    <a:pt x="38" y="230"/>
                  </a:lnTo>
                  <a:lnTo>
                    <a:pt x="2" y="243"/>
                  </a:lnTo>
                  <a:lnTo>
                    <a:pt x="0" y="257"/>
                  </a:lnTo>
                  <a:lnTo>
                    <a:pt x="98" y="240"/>
                  </a:lnTo>
                  <a:lnTo>
                    <a:pt x="276" y="203"/>
                  </a:lnTo>
                  <a:lnTo>
                    <a:pt x="413" y="170"/>
                  </a:lnTo>
                  <a:lnTo>
                    <a:pt x="413" y="144"/>
                  </a:lnTo>
                  <a:lnTo>
                    <a:pt x="398" y="136"/>
                  </a:lnTo>
                  <a:lnTo>
                    <a:pt x="386" y="149"/>
                  </a:lnTo>
                  <a:lnTo>
                    <a:pt x="379" y="114"/>
                  </a:lnTo>
                  <a:lnTo>
                    <a:pt x="386" y="83"/>
                  </a:lnTo>
                  <a:lnTo>
                    <a:pt x="335" y="60"/>
                  </a:lnTo>
                  <a:lnTo>
                    <a:pt x="300" y="66"/>
                  </a:lnTo>
                  <a:lnTo>
                    <a:pt x="299" y="18"/>
                  </a:lnTo>
                  <a:lnTo>
                    <a:pt x="263" y="0"/>
                  </a:lnTo>
                  <a:lnTo>
                    <a:pt x="236" y="11"/>
                  </a:lnTo>
                  <a:lnTo>
                    <a:pt x="218" y="56"/>
                  </a:lnTo>
                  <a:lnTo>
                    <a:pt x="186" y="74"/>
                  </a:lnTo>
                  <a:lnTo>
                    <a:pt x="173" y="145"/>
                  </a:lnTo>
                  <a:lnTo>
                    <a:pt x="121" y="180"/>
                  </a:lnTo>
                  <a:lnTo>
                    <a:pt x="79" y="194"/>
                  </a:lnTo>
                  <a:lnTo>
                    <a:pt x="68" y="18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7" name="Freeform 54"/>
            <p:cNvSpPr>
              <a:spLocks/>
            </p:cNvSpPr>
            <p:nvPr/>
          </p:nvSpPr>
          <p:spPr bwMode="gray">
            <a:xfrm>
              <a:off x="7113286" y="2424001"/>
              <a:ext cx="468421" cy="490488"/>
            </a:xfrm>
            <a:custGeom>
              <a:avLst/>
              <a:gdLst>
                <a:gd name="T0" fmla="*/ 2147483647 w 234"/>
                <a:gd name="T1" fmla="*/ 2147483647 h 245"/>
                <a:gd name="T2" fmla="*/ 2147483647 w 234"/>
                <a:gd name="T3" fmla="*/ 2147483647 h 245"/>
                <a:gd name="T4" fmla="*/ 0 w 234"/>
                <a:gd name="T5" fmla="*/ 2147483647 h 245"/>
                <a:gd name="T6" fmla="*/ 2147483647 w 234"/>
                <a:gd name="T7" fmla="*/ 2147483647 h 245"/>
                <a:gd name="T8" fmla="*/ 2147483647 w 234"/>
                <a:gd name="T9" fmla="*/ 2147483647 h 245"/>
                <a:gd name="T10" fmla="*/ 2147483647 w 234"/>
                <a:gd name="T11" fmla="*/ 2147483647 h 245"/>
                <a:gd name="T12" fmla="*/ 2147483647 w 234"/>
                <a:gd name="T13" fmla="*/ 2147483647 h 245"/>
                <a:gd name="T14" fmla="*/ 2147483647 w 234"/>
                <a:gd name="T15" fmla="*/ 2147483647 h 245"/>
                <a:gd name="T16" fmla="*/ 2147483647 w 234"/>
                <a:gd name="T17" fmla="*/ 2147483647 h 245"/>
                <a:gd name="T18" fmla="*/ 2147483647 w 234"/>
                <a:gd name="T19" fmla="*/ 2147483647 h 245"/>
                <a:gd name="T20" fmla="*/ 2147483647 w 234"/>
                <a:gd name="T21" fmla="*/ 2147483647 h 245"/>
                <a:gd name="T22" fmla="*/ 2147483647 w 234"/>
                <a:gd name="T23" fmla="*/ 2147483647 h 245"/>
                <a:gd name="T24" fmla="*/ 2147483647 w 234"/>
                <a:gd name="T25" fmla="*/ 2147483647 h 245"/>
                <a:gd name="T26" fmla="*/ 2147483647 w 234"/>
                <a:gd name="T27" fmla="*/ 2147483647 h 245"/>
                <a:gd name="T28" fmla="*/ 2147483647 w 234"/>
                <a:gd name="T29" fmla="*/ 2147483647 h 245"/>
                <a:gd name="T30" fmla="*/ 2147483647 w 234"/>
                <a:gd name="T31" fmla="*/ 2147483647 h 245"/>
                <a:gd name="T32" fmla="*/ 2147483647 w 234"/>
                <a:gd name="T33" fmla="*/ 0 h 245"/>
                <a:gd name="T34" fmla="*/ 2147483647 w 234"/>
                <a:gd name="T35" fmla="*/ 2147483647 h 245"/>
                <a:gd name="T36" fmla="*/ 2147483647 w 234"/>
                <a:gd name="T37" fmla="*/ 2147483647 h 245"/>
                <a:gd name="T38" fmla="*/ 2147483647 w 234"/>
                <a:gd name="T39" fmla="*/ 2147483647 h 245"/>
                <a:gd name="T40" fmla="*/ 2147483647 w 234"/>
                <a:gd name="T41" fmla="*/ 2147483647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4"/>
                <a:gd name="T64" fmla="*/ 0 h 245"/>
                <a:gd name="T65" fmla="*/ 234 w 234"/>
                <a:gd name="T66" fmla="*/ 245 h 2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4" h="245">
                  <a:moveTo>
                    <a:pt x="24" y="128"/>
                  </a:moveTo>
                  <a:lnTo>
                    <a:pt x="6" y="123"/>
                  </a:lnTo>
                  <a:lnTo>
                    <a:pt x="0" y="162"/>
                  </a:lnTo>
                  <a:lnTo>
                    <a:pt x="6" y="203"/>
                  </a:lnTo>
                  <a:lnTo>
                    <a:pt x="40" y="231"/>
                  </a:lnTo>
                  <a:lnTo>
                    <a:pt x="48" y="245"/>
                  </a:lnTo>
                  <a:lnTo>
                    <a:pt x="91" y="231"/>
                  </a:lnTo>
                  <a:lnTo>
                    <a:pt x="142" y="198"/>
                  </a:lnTo>
                  <a:lnTo>
                    <a:pt x="157" y="126"/>
                  </a:lnTo>
                  <a:lnTo>
                    <a:pt x="190" y="107"/>
                  </a:lnTo>
                  <a:lnTo>
                    <a:pt x="208" y="63"/>
                  </a:lnTo>
                  <a:lnTo>
                    <a:pt x="234" y="51"/>
                  </a:lnTo>
                  <a:lnTo>
                    <a:pt x="200" y="45"/>
                  </a:lnTo>
                  <a:lnTo>
                    <a:pt x="141" y="77"/>
                  </a:lnTo>
                  <a:lnTo>
                    <a:pt x="132" y="46"/>
                  </a:lnTo>
                  <a:lnTo>
                    <a:pt x="81" y="49"/>
                  </a:lnTo>
                  <a:lnTo>
                    <a:pt x="69" y="0"/>
                  </a:lnTo>
                  <a:lnTo>
                    <a:pt x="56" y="13"/>
                  </a:lnTo>
                  <a:lnTo>
                    <a:pt x="60" y="83"/>
                  </a:lnTo>
                  <a:lnTo>
                    <a:pt x="37" y="89"/>
                  </a:lnTo>
                  <a:lnTo>
                    <a:pt x="24" y="128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8" name="Freeform 55"/>
            <p:cNvSpPr>
              <a:spLocks/>
            </p:cNvSpPr>
            <p:nvPr/>
          </p:nvSpPr>
          <p:spPr bwMode="gray">
            <a:xfrm>
              <a:off x="7779886" y="2432009"/>
              <a:ext cx="132119" cy="164163"/>
            </a:xfrm>
            <a:custGeom>
              <a:avLst/>
              <a:gdLst>
                <a:gd name="T0" fmla="*/ 0 w 66"/>
                <a:gd name="T1" fmla="*/ 2147483647 h 82"/>
                <a:gd name="T2" fmla="*/ 2147483647 w 66"/>
                <a:gd name="T3" fmla="*/ 0 h 82"/>
                <a:gd name="T4" fmla="*/ 2147483647 w 66"/>
                <a:gd name="T5" fmla="*/ 2147483647 h 82"/>
                <a:gd name="T6" fmla="*/ 2147483647 w 66"/>
                <a:gd name="T7" fmla="*/ 2147483647 h 82"/>
                <a:gd name="T8" fmla="*/ 2147483647 w 66"/>
                <a:gd name="T9" fmla="*/ 2147483647 h 82"/>
                <a:gd name="T10" fmla="*/ 2147483647 w 66"/>
                <a:gd name="T11" fmla="*/ 2147483647 h 82"/>
                <a:gd name="T12" fmla="*/ 2147483647 w 66"/>
                <a:gd name="T13" fmla="*/ 2147483647 h 82"/>
                <a:gd name="T14" fmla="*/ 0 w 66"/>
                <a:gd name="T15" fmla="*/ 2147483647 h 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82"/>
                <a:gd name="T26" fmla="*/ 66 w 66"/>
                <a:gd name="T27" fmla="*/ 82 h 8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82">
                  <a:moveTo>
                    <a:pt x="0" y="5"/>
                  </a:moveTo>
                  <a:lnTo>
                    <a:pt x="14" y="0"/>
                  </a:lnTo>
                  <a:lnTo>
                    <a:pt x="44" y="18"/>
                  </a:lnTo>
                  <a:lnTo>
                    <a:pt x="44" y="36"/>
                  </a:lnTo>
                  <a:lnTo>
                    <a:pt x="65" y="49"/>
                  </a:lnTo>
                  <a:lnTo>
                    <a:pt x="66" y="73"/>
                  </a:lnTo>
                  <a:lnTo>
                    <a:pt x="32" y="82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49" name="Freeform 56"/>
            <p:cNvSpPr>
              <a:spLocks/>
            </p:cNvSpPr>
            <p:nvPr/>
          </p:nvSpPr>
          <p:spPr bwMode="gray">
            <a:xfrm>
              <a:off x="7217380" y="2109688"/>
              <a:ext cx="634571" cy="416414"/>
            </a:xfrm>
            <a:custGeom>
              <a:avLst/>
              <a:gdLst>
                <a:gd name="T0" fmla="*/ 2147483647 w 317"/>
                <a:gd name="T1" fmla="*/ 2147483647 h 208"/>
                <a:gd name="T2" fmla="*/ 0 w 317"/>
                <a:gd name="T3" fmla="*/ 2147483647 h 208"/>
                <a:gd name="T4" fmla="*/ 2147483647 w 317"/>
                <a:gd name="T5" fmla="*/ 2147483647 h 208"/>
                <a:gd name="T6" fmla="*/ 2147483647 w 317"/>
                <a:gd name="T7" fmla="*/ 2147483647 h 208"/>
                <a:gd name="T8" fmla="*/ 2147483647 w 317"/>
                <a:gd name="T9" fmla="*/ 2147483647 h 208"/>
                <a:gd name="T10" fmla="*/ 2147483647 w 317"/>
                <a:gd name="T11" fmla="*/ 2147483647 h 208"/>
                <a:gd name="T12" fmla="*/ 2147483647 w 317"/>
                <a:gd name="T13" fmla="*/ 2147483647 h 208"/>
                <a:gd name="T14" fmla="*/ 2147483647 w 317"/>
                <a:gd name="T15" fmla="*/ 2147483647 h 208"/>
                <a:gd name="T16" fmla="*/ 2147483647 w 317"/>
                <a:gd name="T17" fmla="*/ 2147483647 h 208"/>
                <a:gd name="T18" fmla="*/ 2147483647 w 317"/>
                <a:gd name="T19" fmla="*/ 2147483647 h 208"/>
                <a:gd name="T20" fmla="*/ 2147483647 w 317"/>
                <a:gd name="T21" fmla="*/ 2147483647 h 208"/>
                <a:gd name="T22" fmla="*/ 2147483647 w 317"/>
                <a:gd name="T23" fmla="*/ 2147483647 h 208"/>
                <a:gd name="T24" fmla="*/ 2147483647 w 317"/>
                <a:gd name="T25" fmla="*/ 0 h 208"/>
                <a:gd name="T26" fmla="*/ 2147483647 w 317"/>
                <a:gd name="T27" fmla="*/ 2147483647 h 208"/>
                <a:gd name="T28" fmla="*/ 2147483647 w 317"/>
                <a:gd name="T29" fmla="*/ 2147483647 h 2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7"/>
                <a:gd name="T46" fmla="*/ 0 h 208"/>
                <a:gd name="T47" fmla="*/ 317 w 317"/>
                <a:gd name="T48" fmla="*/ 208 h 2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7" h="208">
                  <a:moveTo>
                    <a:pt x="29" y="30"/>
                  </a:moveTo>
                  <a:lnTo>
                    <a:pt x="0" y="58"/>
                  </a:lnTo>
                  <a:lnTo>
                    <a:pt x="16" y="159"/>
                  </a:lnTo>
                  <a:lnTo>
                    <a:pt x="29" y="208"/>
                  </a:lnTo>
                  <a:lnTo>
                    <a:pt x="83" y="204"/>
                  </a:lnTo>
                  <a:lnTo>
                    <a:pt x="283" y="166"/>
                  </a:lnTo>
                  <a:lnTo>
                    <a:pt x="297" y="160"/>
                  </a:lnTo>
                  <a:lnTo>
                    <a:pt x="317" y="113"/>
                  </a:lnTo>
                  <a:lnTo>
                    <a:pt x="287" y="87"/>
                  </a:lnTo>
                  <a:lnTo>
                    <a:pt x="303" y="27"/>
                  </a:lnTo>
                  <a:lnTo>
                    <a:pt x="280" y="21"/>
                  </a:lnTo>
                  <a:lnTo>
                    <a:pt x="280" y="6"/>
                  </a:lnTo>
                  <a:lnTo>
                    <a:pt x="270" y="0"/>
                  </a:lnTo>
                  <a:lnTo>
                    <a:pt x="38" y="43"/>
                  </a:lnTo>
                  <a:lnTo>
                    <a:pt x="29" y="3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0" name="Freeform 57"/>
            <p:cNvSpPr>
              <a:spLocks/>
            </p:cNvSpPr>
            <p:nvPr/>
          </p:nvSpPr>
          <p:spPr bwMode="gray">
            <a:xfrm>
              <a:off x="7791897" y="2157736"/>
              <a:ext cx="168151" cy="332330"/>
            </a:xfrm>
            <a:custGeom>
              <a:avLst/>
              <a:gdLst>
                <a:gd name="T0" fmla="*/ 2147483647 w 84"/>
                <a:gd name="T1" fmla="*/ 2147483647 h 166"/>
                <a:gd name="T2" fmla="*/ 2147483647 w 84"/>
                <a:gd name="T3" fmla="*/ 0 h 166"/>
                <a:gd name="T4" fmla="*/ 2147483647 w 84"/>
                <a:gd name="T5" fmla="*/ 2147483647 h 166"/>
                <a:gd name="T6" fmla="*/ 2147483647 w 84"/>
                <a:gd name="T7" fmla="*/ 2147483647 h 166"/>
                <a:gd name="T8" fmla="*/ 2147483647 w 84"/>
                <a:gd name="T9" fmla="*/ 2147483647 h 166"/>
                <a:gd name="T10" fmla="*/ 2147483647 w 84"/>
                <a:gd name="T11" fmla="*/ 2147483647 h 166"/>
                <a:gd name="T12" fmla="*/ 2147483647 w 84"/>
                <a:gd name="T13" fmla="*/ 2147483647 h 166"/>
                <a:gd name="T14" fmla="*/ 2147483647 w 84"/>
                <a:gd name="T15" fmla="*/ 2147483647 h 166"/>
                <a:gd name="T16" fmla="*/ 2147483647 w 84"/>
                <a:gd name="T17" fmla="*/ 2147483647 h 166"/>
                <a:gd name="T18" fmla="*/ 2147483647 w 84"/>
                <a:gd name="T19" fmla="*/ 2147483647 h 166"/>
                <a:gd name="T20" fmla="*/ 2147483647 w 84"/>
                <a:gd name="T21" fmla="*/ 2147483647 h 166"/>
                <a:gd name="T22" fmla="*/ 0 w 84"/>
                <a:gd name="T23" fmla="*/ 2147483647 h 166"/>
                <a:gd name="T24" fmla="*/ 2147483647 w 84"/>
                <a:gd name="T25" fmla="*/ 2147483647 h 1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"/>
                <a:gd name="T40" fmla="*/ 0 h 166"/>
                <a:gd name="T41" fmla="*/ 84 w 84"/>
                <a:gd name="T42" fmla="*/ 166 h 16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" h="166">
                  <a:moveTo>
                    <a:pt x="15" y="1"/>
                  </a:moveTo>
                  <a:lnTo>
                    <a:pt x="35" y="0"/>
                  </a:lnTo>
                  <a:lnTo>
                    <a:pt x="75" y="25"/>
                  </a:lnTo>
                  <a:lnTo>
                    <a:pt x="69" y="45"/>
                  </a:lnTo>
                  <a:lnTo>
                    <a:pt x="83" y="58"/>
                  </a:lnTo>
                  <a:lnTo>
                    <a:pt x="84" y="136"/>
                  </a:lnTo>
                  <a:lnTo>
                    <a:pt x="70" y="166"/>
                  </a:lnTo>
                  <a:lnTo>
                    <a:pt x="54" y="155"/>
                  </a:lnTo>
                  <a:lnTo>
                    <a:pt x="37" y="154"/>
                  </a:lnTo>
                  <a:lnTo>
                    <a:pt x="8" y="138"/>
                  </a:lnTo>
                  <a:lnTo>
                    <a:pt x="30" y="89"/>
                  </a:lnTo>
                  <a:lnTo>
                    <a:pt x="0" y="63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1" name="Freeform 58"/>
            <p:cNvSpPr>
              <a:spLocks/>
            </p:cNvSpPr>
            <p:nvPr/>
          </p:nvSpPr>
          <p:spPr bwMode="gray">
            <a:xfrm>
              <a:off x="7271428" y="1639221"/>
              <a:ext cx="702632" cy="572569"/>
            </a:xfrm>
            <a:custGeom>
              <a:avLst/>
              <a:gdLst>
                <a:gd name="T0" fmla="*/ 2147483647 w 351"/>
                <a:gd name="T1" fmla="*/ 2147483647 h 286"/>
                <a:gd name="T2" fmla="*/ 2147483647 w 351"/>
                <a:gd name="T3" fmla="*/ 2147483647 h 286"/>
                <a:gd name="T4" fmla="*/ 2147483647 w 351"/>
                <a:gd name="T5" fmla="*/ 2147483647 h 286"/>
                <a:gd name="T6" fmla="*/ 2147483647 w 351"/>
                <a:gd name="T7" fmla="*/ 2147483647 h 286"/>
                <a:gd name="T8" fmla="*/ 2147483647 w 351"/>
                <a:gd name="T9" fmla="*/ 2147483647 h 286"/>
                <a:gd name="T10" fmla="*/ 2147483647 w 351"/>
                <a:gd name="T11" fmla="*/ 2147483647 h 286"/>
                <a:gd name="T12" fmla="*/ 2147483647 w 351"/>
                <a:gd name="T13" fmla="*/ 2147483647 h 286"/>
                <a:gd name="T14" fmla="*/ 2147483647 w 351"/>
                <a:gd name="T15" fmla="*/ 2147483647 h 286"/>
                <a:gd name="T16" fmla="*/ 2147483647 w 351"/>
                <a:gd name="T17" fmla="*/ 2147483647 h 286"/>
                <a:gd name="T18" fmla="*/ 2147483647 w 351"/>
                <a:gd name="T19" fmla="*/ 2147483647 h 286"/>
                <a:gd name="T20" fmla="*/ 2147483647 w 351"/>
                <a:gd name="T21" fmla="*/ 2147483647 h 286"/>
                <a:gd name="T22" fmla="*/ 2147483647 w 351"/>
                <a:gd name="T23" fmla="*/ 2147483647 h 286"/>
                <a:gd name="T24" fmla="*/ 2147483647 w 351"/>
                <a:gd name="T25" fmla="*/ 0 h 286"/>
                <a:gd name="T26" fmla="*/ 2147483647 w 351"/>
                <a:gd name="T27" fmla="*/ 2147483647 h 286"/>
                <a:gd name="T28" fmla="*/ 2147483647 w 351"/>
                <a:gd name="T29" fmla="*/ 2147483647 h 286"/>
                <a:gd name="T30" fmla="*/ 2147483647 w 351"/>
                <a:gd name="T31" fmla="*/ 2147483647 h 286"/>
                <a:gd name="T32" fmla="*/ 2147483647 w 351"/>
                <a:gd name="T33" fmla="*/ 2147483647 h 286"/>
                <a:gd name="T34" fmla="*/ 2147483647 w 351"/>
                <a:gd name="T35" fmla="*/ 2147483647 h 286"/>
                <a:gd name="T36" fmla="*/ 2147483647 w 351"/>
                <a:gd name="T37" fmla="*/ 2147483647 h 286"/>
                <a:gd name="T38" fmla="*/ 2147483647 w 351"/>
                <a:gd name="T39" fmla="*/ 2147483647 h 286"/>
                <a:gd name="T40" fmla="*/ 2147483647 w 351"/>
                <a:gd name="T41" fmla="*/ 2147483647 h 286"/>
                <a:gd name="T42" fmla="*/ 2147483647 w 351"/>
                <a:gd name="T43" fmla="*/ 2147483647 h 286"/>
                <a:gd name="T44" fmla="*/ 2147483647 w 351"/>
                <a:gd name="T45" fmla="*/ 2147483647 h 286"/>
                <a:gd name="T46" fmla="*/ 2147483647 w 351"/>
                <a:gd name="T47" fmla="*/ 2147483647 h 286"/>
                <a:gd name="T48" fmla="*/ 2147483647 w 351"/>
                <a:gd name="T49" fmla="*/ 2147483647 h 286"/>
                <a:gd name="T50" fmla="*/ 2147483647 w 351"/>
                <a:gd name="T51" fmla="*/ 2147483647 h 286"/>
                <a:gd name="T52" fmla="*/ 2147483647 w 351"/>
                <a:gd name="T53" fmla="*/ 2147483647 h 286"/>
                <a:gd name="T54" fmla="*/ 2147483647 w 351"/>
                <a:gd name="T55" fmla="*/ 2147483647 h 286"/>
                <a:gd name="T56" fmla="*/ 0 w 351"/>
                <a:gd name="T57" fmla="*/ 2147483647 h 286"/>
                <a:gd name="T58" fmla="*/ 2147483647 w 351"/>
                <a:gd name="T59" fmla="*/ 2147483647 h 286"/>
                <a:gd name="T60" fmla="*/ 2147483647 w 351"/>
                <a:gd name="T61" fmla="*/ 2147483647 h 28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51"/>
                <a:gd name="T94" fmla="*/ 0 h 286"/>
                <a:gd name="T95" fmla="*/ 351 w 351"/>
                <a:gd name="T96" fmla="*/ 286 h 28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51" h="286">
                  <a:moveTo>
                    <a:pt x="27" y="192"/>
                  </a:moveTo>
                  <a:lnTo>
                    <a:pt x="60" y="175"/>
                  </a:lnTo>
                  <a:lnTo>
                    <a:pt x="105" y="171"/>
                  </a:lnTo>
                  <a:lnTo>
                    <a:pt x="116" y="156"/>
                  </a:lnTo>
                  <a:lnTo>
                    <a:pt x="132" y="154"/>
                  </a:lnTo>
                  <a:lnTo>
                    <a:pt x="141" y="138"/>
                  </a:lnTo>
                  <a:lnTo>
                    <a:pt x="156" y="132"/>
                  </a:lnTo>
                  <a:lnTo>
                    <a:pt x="149" y="102"/>
                  </a:lnTo>
                  <a:lnTo>
                    <a:pt x="140" y="94"/>
                  </a:lnTo>
                  <a:lnTo>
                    <a:pt x="159" y="70"/>
                  </a:lnTo>
                  <a:lnTo>
                    <a:pt x="171" y="70"/>
                  </a:lnTo>
                  <a:lnTo>
                    <a:pt x="212" y="19"/>
                  </a:lnTo>
                  <a:lnTo>
                    <a:pt x="275" y="0"/>
                  </a:lnTo>
                  <a:lnTo>
                    <a:pt x="282" y="48"/>
                  </a:lnTo>
                  <a:lnTo>
                    <a:pt x="285" y="46"/>
                  </a:lnTo>
                  <a:lnTo>
                    <a:pt x="300" y="63"/>
                  </a:lnTo>
                  <a:lnTo>
                    <a:pt x="301" y="112"/>
                  </a:lnTo>
                  <a:lnTo>
                    <a:pt x="320" y="152"/>
                  </a:lnTo>
                  <a:lnTo>
                    <a:pt x="327" y="204"/>
                  </a:lnTo>
                  <a:lnTo>
                    <a:pt x="329" y="249"/>
                  </a:lnTo>
                  <a:lnTo>
                    <a:pt x="351" y="264"/>
                  </a:lnTo>
                  <a:lnTo>
                    <a:pt x="335" y="286"/>
                  </a:lnTo>
                  <a:lnTo>
                    <a:pt x="294" y="260"/>
                  </a:lnTo>
                  <a:lnTo>
                    <a:pt x="273" y="262"/>
                  </a:lnTo>
                  <a:lnTo>
                    <a:pt x="252" y="256"/>
                  </a:lnTo>
                  <a:lnTo>
                    <a:pt x="253" y="241"/>
                  </a:lnTo>
                  <a:lnTo>
                    <a:pt x="240" y="236"/>
                  </a:lnTo>
                  <a:lnTo>
                    <a:pt x="10" y="280"/>
                  </a:lnTo>
                  <a:lnTo>
                    <a:pt x="0" y="267"/>
                  </a:lnTo>
                  <a:lnTo>
                    <a:pt x="35" y="216"/>
                  </a:lnTo>
                  <a:lnTo>
                    <a:pt x="27" y="192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2" name="Freeform 59"/>
            <p:cNvSpPr>
              <a:spLocks/>
            </p:cNvSpPr>
            <p:nvPr/>
          </p:nvSpPr>
          <p:spPr bwMode="gray">
            <a:xfrm>
              <a:off x="7817920" y="1607189"/>
              <a:ext cx="186167" cy="344342"/>
            </a:xfrm>
            <a:custGeom>
              <a:avLst/>
              <a:gdLst>
                <a:gd name="T0" fmla="*/ 0 w 93"/>
                <a:gd name="T1" fmla="*/ 2147483647 h 172"/>
                <a:gd name="T2" fmla="*/ 2147483647 w 93"/>
                <a:gd name="T3" fmla="*/ 0 h 172"/>
                <a:gd name="T4" fmla="*/ 2147483647 w 93"/>
                <a:gd name="T5" fmla="*/ 2147483647 h 172"/>
                <a:gd name="T6" fmla="*/ 2147483647 w 93"/>
                <a:gd name="T7" fmla="*/ 2147483647 h 172"/>
                <a:gd name="T8" fmla="*/ 2147483647 w 93"/>
                <a:gd name="T9" fmla="*/ 2147483647 h 172"/>
                <a:gd name="T10" fmla="*/ 2147483647 w 93"/>
                <a:gd name="T11" fmla="*/ 2147483647 h 172"/>
                <a:gd name="T12" fmla="*/ 2147483647 w 93"/>
                <a:gd name="T13" fmla="*/ 2147483647 h 172"/>
                <a:gd name="T14" fmla="*/ 2147483647 w 93"/>
                <a:gd name="T15" fmla="*/ 2147483647 h 172"/>
                <a:gd name="T16" fmla="*/ 2147483647 w 93"/>
                <a:gd name="T17" fmla="*/ 2147483647 h 172"/>
                <a:gd name="T18" fmla="*/ 0 w 93"/>
                <a:gd name="T19" fmla="*/ 2147483647 h 1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"/>
                <a:gd name="T31" fmla="*/ 0 h 172"/>
                <a:gd name="T32" fmla="*/ 93 w 93"/>
                <a:gd name="T33" fmla="*/ 172 h 1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" h="172">
                  <a:moveTo>
                    <a:pt x="0" y="18"/>
                  </a:moveTo>
                  <a:lnTo>
                    <a:pt x="68" y="0"/>
                  </a:lnTo>
                  <a:lnTo>
                    <a:pt x="93" y="47"/>
                  </a:lnTo>
                  <a:lnTo>
                    <a:pt x="80" y="59"/>
                  </a:lnTo>
                  <a:lnTo>
                    <a:pt x="85" y="163"/>
                  </a:lnTo>
                  <a:lnTo>
                    <a:pt x="46" y="172"/>
                  </a:lnTo>
                  <a:lnTo>
                    <a:pt x="27" y="129"/>
                  </a:lnTo>
                  <a:lnTo>
                    <a:pt x="26" y="78"/>
                  </a:lnTo>
                  <a:lnTo>
                    <a:pt x="9" y="63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3" name="Freeform 60"/>
            <p:cNvSpPr>
              <a:spLocks/>
            </p:cNvSpPr>
            <p:nvPr/>
          </p:nvSpPr>
          <p:spPr bwMode="gray">
            <a:xfrm>
              <a:off x="7908001" y="1875456"/>
              <a:ext cx="396357" cy="180179"/>
            </a:xfrm>
            <a:custGeom>
              <a:avLst/>
              <a:gdLst>
                <a:gd name="T0" fmla="*/ 0 w 198"/>
                <a:gd name="T1" fmla="*/ 2147483647 h 90"/>
                <a:gd name="T2" fmla="*/ 2147483647 w 198"/>
                <a:gd name="T3" fmla="*/ 2147483647 h 90"/>
                <a:gd name="T4" fmla="*/ 2147483647 w 198"/>
                <a:gd name="T5" fmla="*/ 2147483647 h 90"/>
                <a:gd name="T6" fmla="*/ 2147483647 w 198"/>
                <a:gd name="T7" fmla="*/ 0 h 90"/>
                <a:gd name="T8" fmla="*/ 2147483647 w 198"/>
                <a:gd name="T9" fmla="*/ 2147483647 h 90"/>
                <a:gd name="T10" fmla="*/ 2147483647 w 198"/>
                <a:gd name="T11" fmla="*/ 2147483647 h 90"/>
                <a:gd name="T12" fmla="*/ 2147483647 w 198"/>
                <a:gd name="T13" fmla="*/ 2147483647 h 90"/>
                <a:gd name="T14" fmla="*/ 2147483647 w 198"/>
                <a:gd name="T15" fmla="*/ 2147483647 h 90"/>
                <a:gd name="T16" fmla="*/ 2147483647 w 198"/>
                <a:gd name="T17" fmla="*/ 2147483647 h 90"/>
                <a:gd name="T18" fmla="*/ 2147483647 w 198"/>
                <a:gd name="T19" fmla="*/ 2147483647 h 90"/>
                <a:gd name="T20" fmla="*/ 2147483647 w 198"/>
                <a:gd name="T21" fmla="*/ 2147483647 h 90"/>
                <a:gd name="T22" fmla="*/ 2147483647 w 198"/>
                <a:gd name="T23" fmla="*/ 2147483647 h 90"/>
                <a:gd name="T24" fmla="*/ 2147483647 w 198"/>
                <a:gd name="T25" fmla="*/ 2147483647 h 90"/>
                <a:gd name="T26" fmla="*/ 2147483647 w 198"/>
                <a:gd name="T27" fmla="*/ 2147483647 h 90"/>
                <a:gd name="T28" fmla="*/ 2147483647 w 198"/>
                <a:gd name="T29" fmla="*/ 2147483647 h 90"/>
                <a:gd name="T30" fmla="*/ 2147483647 w 198"/>
                <a:gd name="T31" fmla="*/ 2147483647 h 90"/>
                <a:gd name="T32" fmla="*/ 2147483647 w 198"/>
                <a:gd name="T33" fmla="*/ 2147483647 h 90"/>
                <a:gd name="T34" fmla="*/ 2147483647 w 198"/>
                <a:gd name="T35" fmla="*/ 2147483647 h 90"/>
                <a:gd name="T36" fmla="*/ 2147483647 w 198"/>
                <a:gd name="T37" fmla="*/ 2147483647 h 90"/>
                <a:gd name="T38" fmla="*/ 0 w 198"/>
                <a:gd name="T39" fmla="*/ 2147483647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8"/>
                <a:gd name="T61" fmla="*/ 0 h 90"/>
                <a:gd name="T62" fmla="*/ 198 w 198"/>
                <a:gd name="T63" fmla="*/ 90 h 9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8" h="90">
                  <a:moveTo>
                    <a:pt x="0" y="36"/>
                  </a:moveTo>
                  <a:lnTo>
                    <a:pt x="101" y="11"/>
                  </a:lnTo>
                  <a:lnTo>
                    <a:pt x="113" y="12"/>
                  </a:lnTo>
                  <a:lnTo>
                    <a:pt x="125" y="0"/>
                  </a:lnTo>
                  <a:lnTo>
                    <a:pt x="135" y="6"/>
                  </a:lnTo>
                  <a:lnTo>
                    <a:pt x="123" y="32"/>
                  </a:lnTo>
                  <a:lnTo>
                    <a:pt x="144" y="30"/>
                  </a:lnTo>
                  <a:lnTo>
                    <a:pt x="156" y="50"/>
                  </a:lnTo>
                  <a:lnTo>
                    <a:pt x="170" y="52"/>
                  </a:lnTo>
                  <a:lnTo>
                    <a:pt x="180" y="49"/>
                  </a:lnTo>
                  <a:lnTo>
                    <a:pt x="180" y="38"/>
                  </a:lnTo>
                  <a:lnTo>
                    <a:pt x="163" y="24"/>
                  </a:lnTo>
                  <a:lnTo>
                    <a:pt x="176" y="23"/>
                  </a:lnTo>
                  <a:lnTo>
                    <a:pt x="198" y="53"/>
                  </a:lnTo>
                  <a:lnTo>
                    <a:pt x="177" y="71"/>
                  </a:lnTo>
                  <a:lnTo>
                    <a:pt x="153" y="62"/>
                  </a:lnTo>
                  <a:lnTo>
                    <a:pt x="138" y="84"/>
                  </a:lnTo>
                  <a:lnTo>
                    <a:pt x="108" y="62"/>
                  </a:lnTo>
                  <a:lnTo>
                    <a:pt x="8" y="9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4" name="Freeform 61"/>
            <p:cNvSpPr>
              <a:spLocks/>
            </p:cNvSpPr>
            <p:nvPr/>
          </p:nvSpPr>
          <p:spPr bwMode="gray">
            <a:xfrm>
              <a:off x="7922014" y="2011591"/>
              <a:ext cx="206185" cy="156155"/>
            </a:xfrm>
            <a:custGeom>
              <a:avLst/>
              <a:gdLst>
                <a:gd name="T0" fmla="*/ 0 w 103"/>
                <a:gd name="T1" fmla="*/ 2147483647 h 79"/>
                <a:gd name="T2" fmla="*/ 2147483647 w 103"/>
                <a:gd name="T3" fmla="*/ 0 h 79"/>
                <a:gd name="T4" fmla="*/ 2147483647 w 103"/>
                <a:gd name="T5" fmla="*/ 2147483647 h 79"/>
                <a:gd name="T6" fmla="*/ 2147483647 w 103"/>
                <a:gd name="T7" fmla="*/ 2147483647 h 79"/>
                <a:gd name="T8" fmla="*/ 2147483647 w 103"/>
                <a:gd name="T9" fmla="*/ 2147483647 h 79"/>
                <a:gd name="T10" fmla="*/ 2147483647 w 103"/>
                <a:gd name="T11" fmla="*/ 2147483647 h 79"/>
                <a:gd name="T12" fmla="*/ 2147483647 w 103"/>
                <a:gd name="T13" fmla="*/ 2147483647 h 79"/>
                <a:gd name="T14" fmla="*/ 0 w 103"/>
                <a:gd name="T15" fmla="*/ 2147483647 h 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79"/>
                <a:gd name="T26" fmla="*/ 103 w 103"/>
                <a:gd name="T27" fmla="*/ 79 h 7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79">
                  <a:moveTo>
                    <a:pt x="0" y="20"/>
                  </a:moveTo>
                  <a:lnTo>
                    <a:pt x="79" y="0"/>
                  </a:lnTo>
                  <a:lnTo>
                    <a:pt x="103" y="36"/>
                  </a:lnTo>
                  <a:lnTo>
                    <a:pt x="89" y="52"/>
                  </a:lnTo>
                  <a:lnTo>
                    <a:pt x="64" y="46"/>
                  </a:lnTo>
                  <a:lnTo>
                    <a:pt x="25" y="79"/>
                  </a:lnTo>
                  <a:lnTo>
                    <a:pt x="4" y="62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5" name="Freeform 62"/>
            <p:cNvSpPr>
              <a:spLocks/>
            </p:cNvSpPr>
            <p:nvPr/>
          </p:nvSpPr>
          <p:spPr bwMode="gray">
            <a:xfrm>
              <a:off x="7956044" y="2119698"/>
              <a:ext cx="204184" cy="120119"/>
            </a:xfrm>
            <a:custGeom>
              <a:avLst/>
              <a:gdLst>
                <a:gd name="T0" fmla="*/ 0 w 102"/>
                <a:gd name="T1" fmla="*/ 2147483647 h 61"/>
                <a:gd name="T2" fmla="*/ 2147483647 w 102"/>
                <a:gd name="T3" fmla="*/ 2147483647 h 61"/>
                <a:gd name="T4" fmla="*/ 2147483647 w 102"/>
                <a:gd name="T5" fmla="*/ 0 h 61"/>
                <a:gd name="T6" fmla="*/ 2147483647 w 102"/>
                <a:gd name="T7" fmla="*/ 2147483647 h 61"/>
                <a:gd name="T8" fmla="*/ 2147483647 w 102"/>
                <a:gd name="T9" fmla="*/ 2147483647 h 61"/>
                <a:gd name="T10" fmla="*/ 2147483647 w 102"/>
                <a:gd name="T11" fmla="*/ 2147483647 h 61"/>
                <a:gd name="T12" fmla="*/ 2147483647 w 102"/>
                <a:gd name="T13" fmla="*/ 2147483647 h 61"/>
                <a:gd name="T14" fmla="*/ 0 w 102"/>
                <a:gd name="T15" fmla="*/ 2147483647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2"/>
                <a:gd name="T25" fmla="*/ 0 h 61"/>
                <a:gd name="T26" fmla="*/ 102 w 102"/>
                <a:gd name="T27" fmla="*/ 61 h 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2" h="61">
                  <a:moveTo>
                    <a:pt x="0" y="45"/>
                  </a:moveTo>
                  <a:lnTo>
                    <a:pt x="42" y="25"/>
                  </a:lnTo>
                  <a:lnTo>
                    <a:pt x="83" y="0"/>
                  </a:lnTo>
                  <a:lnTo>
                    <a:pt x="90" y="1"/>
                  </a:lnTo>
                  <a:lnTo>
                    <a:pt x="102" y="2"/>
                  </a:lnTo>
                  <a:lnTo>
                    <a:pt x="62" y="34"/>
                  </a:lnTo>
                  <a:lnTo>
                    <a:pt x="12" y="61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6" name="Freeform 63"/>
            <p:cNvSpPr>
              <a:spLocks/>
            </p:cNvSpPr>
            <p:nvPr/>
          </p:nvSpPr>
          <p:spPr bwMode="gray">
            <a:xfrm>
              <a:off x="7954042" y="1541123"/>
              <a:ext cx="218196" cy="388386"/>
            </a:xfrm>
            <a:custGeom>
              <a:avLst/>
              <a:gdLst>
                <a:gd name="T0" fmla="*/ 2147483647 w 109"/>
                <a:gd name="T1" fmla="*/ 0 h 194"/>
                <a:gd name="T2" fmla="*/ 0 w 109"/>
                <a:gd name="T3" fmla="*/ 2147483647 h 194"/>
                <a:gd name="T4" fmla="*/ 2147483647 w 109"/>
                <a:gd name="T5" fmla="*/ 2147483647 h 194"/>
                <a:gd name="T6" fmla="*/ 2147483647 w 109"/>
                <a:gd name="T7" fmla="*/ 2147483647 h 194"/>
                <a:gd name="T8" fmla="*/ 2147483647 w 109"/>
                <a:gd name="T9" fmla="*/ 2147483647 h 194"/>
                <a:gd name="T10" fmla="*/ 2147483647 w 109"/>
                <a:gd name="T11" fmla="*/ 2147483647 h 194"/>
                <a:gd name="T12" fmla="*/ 2147483647 w 109"/>
                <a:gd name="T13" fmla="*/ 2147483647 h 194"/>
                <a:gd name="T14" fmla="*/ 2147483647 w 109"/>
                <a:gd name="T15" fmla="*/ 2147483647 h 194"/>
                <a:gd name="T16" fmla="*/ 2147483647 w 109"/>
                <a:gd name="T17" fmla="*/ 2147483647 h 194"/>
                <a:gd name="T18" fmla="*/ 2147483647 w 109"/>
                <a:gd name="T19" fmla="*/ 2147483647 h 194"/>
                <a:gd name="T20" fmla="*/ 2147483647 w 109"/>
                <a:gd name="T21" fmla="*/ 2147483647 h 194"/>
                <a:gd name="T22" fmla="*/ 2147483647 w 109"/>
                <a:gd name="T23" fmla="*/ 2147483647 h 194"/>
                <a:gd name="T24" fmla="*/ 2147483647 w 109"/>
                <a:gd name="T25" fmla="*/ 0 h 1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9"/>
                <a:gd name="T40" fmla="*/ 0 h 194"/>
                <a:gd name="T41" fmla="*/ 109 w 109"/>
                <a:gd name="T42" fmla="*/ 194 h 1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9" h="194">
                  <a:moveTo>
                    <a:pt x="23" y="0"/>
                  </a:moveTo>
                  <a:lnTo>
                    <a:pt x="0" y="34"/>
                  </a:lnTo>
                  <a:lnTo>
                    <a:pt x="25" y="79"/>
                  </a:lnTo>
                  <a:lnTo>
                    <a:pt x="10" y="91"/>
                  </a:lnTo>
                  <a:lnTo>
                    <a:pt x="16" y="194"/>
                  </a:lnTo>
                  <a:lnTo>
                    <a:pt x="77" y="179"/>
                  </a:lnTo>
                  <a:lnTo>
                    <a:pt x="93" y="179"/>
                  </a:lnTo>
                  <a:lnTo>
                    <a:pt x="102" y="168"/>
                  </a:lnTo>
                  <a:lnTo>
                    <a:pt x="102" y="149"/>
                  </a:lnTo>
                  <a:lnTo>
                    <a:pt x="109" y="137"/>
                  </a:lnTo>
                  <a:lnTo>
                    <a:pt x="75" y="122"/>
                  </a:lnTo>
                  <a:lnTo>
                    <a:pt x="31" y="9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7" name="Freeform 64"/>
            <p:cNvSpPr>
              <a:spLocks/>
            </p:cNvSpPr>
            <p:nvPr/>
          </p:nvSpPr>
          <p:spPr bwMode="gray">
            <a:xfrm>
              <a:off x="8080156" y="1997577"/>
              <a:ext cx="104094" cy="86086"/>
            </a:xfrm>
            <a:custGeom>
              <a:avLst/>
              <a:gdLst>
                <a:gd name="T0" fmla="*/ 0 w 52"/>
                <a:gd name="T1" fmla="*/ 2147483647 h 43"/>
                <a:gd name="T2" fmla="*/ 2147483647 w 52"/>
                <a:gd name="T3" fmla="*/ 0 h 43"/>
                <a:gd name="T4" fmla="*/ 2147483647 w 52"/>
                <a:gd name="T5" fmla="*/ 2147483647 h 43"/>
                <a:gd name="T6" fmla="*/ 2147483647 w 52"/>
                <a:gd name="T7" fmla="*/ 2147483647 h 43"/>
                <a:gd name="T8" fmla="*/ 2147483647 w 52"/>
                <a:gd name="T9" fmla="*/ 2147483647 h 43"/>
                <a:gd name="T10" fmla="*/ 2147483647 w 52"/>
                <a:gd name="T11" fmla="*/ 2147483647 h 43"/>
                <a:gd name="T12" fmla="*/ 0 w 52"/>
                <a:gd name="T13" fmla="*/ 2147483647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43"/>
                <a:gd name="T23" fmla="*/ 52 w 52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43">
                  <a:moveTo>
                    <a:pt x="0" y="7"/>
                  </a:moveTo>
                  <a:lnTo>
                    <a:pt x="22" y="0"/>
                  </a:lnTo>
                  <a:lnTo>
                    <a:pt x="52" y="22"/>
                  </a:lnTo>
                  <a:lnTo>
                    <a:pt x="46" y="28"/>
                  </a:lnTo>
                  <a:lnTo>
                    <a:pt x="31" y="28"/>
                  </a:lnTo>
                  <a:lnTo>
                    <a:pt x="24" y="43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  <p:sp>
          <p:nvSpPr>
            <p:cNvPr id="58" name="Freeform 65"/>
            <p:cNvSpPr>
              <a:spLocks/>
            </p:cNvSpPr>
            <p:nvPr/>
          </p:nvSpPr>
          <p:spPr bwMode="gray">
            <a:xfrm>
              <a:off x="7857956" y="2654230"/>
              <a:ext cx="56050" cy="96096"/>
            </a:xfrm>
            <a:custGeom>
              <a:avLst/>
              <a:gdLst>
                <a:gd name="T0" fmla="*/ 0 w 28"/>
                <a:gd name="T1" fmla="*/ 2147483647 h 48"/>
                <a:gd name="T2" fmla="*/ 2147483647 w 28"/>
                <a:gd name="T3" fmla="*/ 0 h 48"/>
                <a:gd name="T4" fmla="*/ 2147483647 w 28"/>
                <a:gd name="T5" fmla="*/ 2147483647 h 48"/>
                <a:gd name="T6" fmla="*/ 2147483647 w 28"/>
                <a:gd name="T7" fmla="*/ 2147483647 h 48"/>
                <a:gd name="T8" fmla="*/ 0 w 2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48"/>
                <a:gd name="T17" fmla="*/ 28 w 2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48">
                  <a:moveTo>
                    <a:pt x="0" y="4"/>
                  </a:moveTo>
                  <a:lnTo>
                    <a:pt x="28" y="0"/>
                  </a:lnTo>
                  <a:lnTo>
                    <a:pt x="12" y="48"/>
                  </a:lnTo>
                  <a:lnTo>
                    <a:pt x="1" y="4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Yanone Kaffeesatz" pitchFamily="50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81000" y="5059539"/>
            <a:ext cx="2013640" cy="2456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766"/>
          <a:stretch/>
        </p:blipFill>
        <p:spPr bwMode="auto">
          <a:xfrm>
            <a:off x="-838200" y="2275"/>
            <a:ext cx="102281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2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8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Shorebirds</a:t>
            </a:r>
          </a:p>
        </p:txBody>
      </p:sp>
      <p:pic>
        <p:nvPicPr>
          <p:cNvPr id="34819" name="Picture 22" descr="Yellowlegs,Lesse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2432050" cy="194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23" descr="Dunlin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19600"/>
            <a:ext cx="2432050" cy="194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24" descr="Sandpiper,Semipalmated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2432050" cy="194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25" descr="Sandpiper,Spotted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2432050" cy="194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26" descr="Sandpipersp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2432050" cy="194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27" descr="Turnstone,Ruddy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2432050" cy="194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5" name="Text Box 28"/>
          <p:cNvSpPr txBox="1">
            <a:spLocks noChangeArrowheads="1"/>
          </p:cNvSpPr>
          <p:nvPr/>
        </p:nvSpPr>
        <p:spPr bwMode="auto">
          <a:xfrm>
            <a:off x="8153400" y="6583363"/>
            <a:ext cx="990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Herron</a:t>
            </a:r>
          </a:p>
        </p:txBody>
      </p:sp>
      <p:sp>
        <p:nvSpPr>
          <p:cNvPr id="34826" name="Rectangle 29"/>
          <p:cNvSpPr>
            <a:spLocks noChangeArrowheads="1"/>
          </p:cNvSpPr>
          <p:nvPr/>
        </p:nvSpPr>
        <p:spPr bwMode="auto">
          <a:xfrm>
            <a:off x="3886200" y="36576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Western Sandpiper</a:t>
            </a:r>
          </a:p>
        </p:txBody>
      </p:sp>
      <p:sp>
        <p:nvSpPr>
          <p:cNvPr id="34827" name="Rectangle 30"/>
          <p:cNvSpPr>
            <a:spLocks noChangeArrowheads="1"/>
          </p:cNvSpPr>
          <p:nvPr/>
        </p:nvSpPr>
        <p:spPr bwMode="auto">
          <a:xfrm>
            <a:off x="7010400" y="28956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Ruddy Turnstone</a:t>
            </a:r>
          </a:p>
        </p:txBody>
      </p:sp>
      <p:sp>
        <p:nvSpPr>
          <p:cNvPr id="34828" name="Rectangle 31"/>
          <p:cNvSpPr>
            <a:spLocks noChangeArrowheads="1"/>
          </p:cNvSpPr>
          <p:nvPr/>
        </p:nvSpPr>
        <p:spPr bwMode="auto">
          <a:xfrm>
            <a:off x="914400" y="289560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Lesser Yellowlegs</a:t>
            </a:r>
          </a:p>
        </p:txBody>
      </p:sp>
      <p:sp>
        <p:nvSpPr>
          <p:cNvPr id="34829" name="Rectangle 32"/>
          <p:cNvSpPr>
            <a:spLocks noChangeArrowheads="1"/>
          </p:cNvSpPr>
          <p:nvPr/>
        </p:nvSpPr>
        <p:spPr bwMode="auto">
          <a:xfrm>
            <a:off x="838200" y="518160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Spotted Sandpiper</a:t>
            </a:r>
          </a:p>
        </p:txBody>
      </p:sp>
      <p:sp>
        <p:nvSpPr>
          <p:cNvPr id="34830" name="Rectangle 33"/>
          <p:cNvSpPr>
            <a:spLocks noChangeArrowheads="1"/>
          </p:cNvSpPr>
          <p:nvPr/>
        </p:nvSpPr>
        <p:spPr bwMode="auto">
          <a:xfrm>
            <a:off x="3886200" y="6019800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Dunlin</a:t>
            </a:r>
          </a:p>
        </p:txBody>
      </p:sp>
      <p:sp>
        <p:nvSpPr>
          <p:cNvPr id="34831" name="Rectangle 34"/>
          <p:cNvSpPr>
            <a:spLocks noChangeArrowheads="1"/>
          </p:cNvSpPr>
          <p:nvPr/>
        </p:nvSpPr>
        <p:spPr bwMode="auto">
          <a:xfrm>
            <a:off x="6477000" y="5486400"/>
            <a:ext cx="1981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Semipalmated Plover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Rose-breasted Grosbeak</a:t>
            </a:r>
          </a:p>
        </p:txBody>
      </p:sp>
      <p:pic>
        <p:nvPicPr>
          <p:cNvPr id="35843" name="Picture 4" descr="Rose-breasted Grosbeak male (Robert Herron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524000"/>
            <a:ext cx="3271838" cy="49069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8" descr="Rose-breasted Grosbeak female (Howard Eskin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413000"/>
            <a:ext cx="4800600" cy="31940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5" name="Text Box 11"/>
          <p:cNvSpPr txBox="1">
            <a:spLocks noChangeArrowheads="1"/>
          </p:cNvSpPr>
          <p:nvPr/>
        </p:nvSpPr>
        <p:spPr bwMode="auto">
          <a:xfrm>
            <a:off x="0" y="6583363"/>
            <a:ext cx="990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Herron</a:t>
            </a:r>
          </a:p>
        </p:txBody>
      </p:sp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8305800" y="65833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H. Eskin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Movement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Range expansion</a:t>
            </a:r>
          </a:p>
          <a:p>
            <a:pPr lvl="1" eaLnBrk="1" hangingPunct="1"/>
            <a:r>
              <a:rPr lang="en-US" altLang="en-US" sz="2400" smtClean="0"/>
              <a:t>Introduced</a:t>
            </a:r>
          </a:p>
          <a:p>
            <a:pPr lvl="1" eaLnBrk="1" hangingPunct="1"/>
            <a:r>
              <a:rPr lang="en-US" altLang="en-US" sz="2400" smtClean="0"/>
              <a:t>Natural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Introduced Species</a:t>
            </a:r>
          </a:p>
        </p:txBody>
      </p:sp>
      <p:pic>
        <p:nvPicPr>
          <p:cNvPr id="37891" name="Picture 5" descr="Dove,Eurasian-collared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0"/>
            <a:ext cx="3865563" cy="48768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3" descr="Pigeon,Rock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3886200" cy="291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Rectangle 10"/>
          <p:cNvSpPr>
            <a:spLocks noChangeArrowheads="1"/>
          </p:cNvSpPr>
          <p:nvPr/>
        </p:nvSpPr>
        <p:spPr bwMode="auto">
          <a:xfrm>
            <a:off x="1905000" y="1524000"/>
            <a:ext cx="1905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Eurasian Collared-Dove</a:t>
            </a:r>
          </a:p>
        </p:txBody>
      </p:sp>
      <p:sp>
        <p:nvSpPr>
          <p:cNvPr id="37894" name="Rectangle 11"/>
          <p:cNvSpPr>
            <a:spLocks noChangeArrowheads="1"/>
          </p:cNvSpPr>
          <p:nvPr/>
        </p:nvSpPr>
        <p:spPr bwMode="auto">
          <a:xfrm>
            <a:off x="6248400" y="2286000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Rock Pigeon</a:t>
            </a:r>
          </a:p>
        </p:txBody>
      </p:sp>
      <p:sp>
        <p:nvSpPr>
          <p:cNvPr id="37895" name="Text Box 12"/>
          <p:cNvSpPr txBox="1">
            <a:spLocks noChangeArrowheads="1"/>
          </p:cNvSpPr>
          <p:nvPr/>
        </p:nvSpPr>
        <p:spPr bwMode="auto">
          <a:xfrm>
            <a:off x="4800600" y="4953000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R. Brady</a:t>
            </a:r>
          </a:p>
        </p:txBody>
      </p:sp>
      <p:sp>
        <p:nvSpPr>
          <p:cNvPr id="37896" name="Text Box 14"/>
          <p:cNvSpPr txBox="1">
            <a:spLocks noChangeArrowheads="1"/>
          </p:cNvSpPr>
          <p:nvPr/>
        </p:nvSpPr>
        <p:spPr bwMode="auto">
          <a:xfrm>
            <a:off x="762000" y="6172200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R. Herron</a:t>
            </a:r>
          </a:p>
        </p:txBody>
      </p:sp>
      <p:pic>
        <p:nvPicPr>
          <p:cNvPr id="77844" name="ECDO70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85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4" fill="hold"/>
                                        <p:tgtEl>
                                          <p:spTgt spid="77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7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94" fill="hold"/>
                                        <p:tgtEl>
                                          <p:spTgt spid="77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4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4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Black-bellied Whistling-Duck</a:t>
            </a: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371600"/>
            <a:ext cx="6705600" cy="51101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0" y="6583363"/>
            <a:ext cx="106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Arbour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Movement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5F5F5F"/>
                </a:solidFill>
              </a:rPr>
              <a:t>Range expansion</a:t>
            </a:r>
          </a:p>
          <a:p>
            <a:pPr lvl="1" eaLnBrk="1" hangingPunct="1"/>
            <a:r>
              <a:rPr lang="en-US" altLang="en-US" sz="2400" smtClean="0">
                <a:solidFill>
                  <a:srgbClr val="5F5F5F"/>
                </a:solidFill>
              </a:rPr>
              <a:t>Introduced</a:t>
            </a:r>
          </a:p>
          <a:p>
            <a:pPr lvl="1" eaLnBrk="1" hangingPunct="1"/>
            <a:r>
              <a:rPr lang="en-US" altLang="en-US" sz="2400" smtClean="0">
                <a:solidFill>
                  <a:srgbClr val="5F5F5F"/>
                </a:solidFill>
              </a:rPr>
              <a:t>Natural</a:t>
            </a:r>
          </a:p>
          <a:p>
            <a:pPr lvl="1" eaLnBrk="1" hangingPunct="1">
              <a:buFontTx/>
              <a:buNone/>
            </a:pPr>
            <a:endParaRPr lang="en-US" altLang="en-US" sz="2400" smtClean="0">
              <a:solidFill>
                <a:schemeClr val="bg2"/>
              </a:solidFill>
            </a:endParaRPr>
          </a:p>
          <a:p>
            <a:pPr eaLnBrk="1" hangingPunct="1"/>
            <a:r>
              <a:rPr lang="en-US" altLang="en-US" sz="2800" smtClean="0"/>
              <a:t>Range collapse</a:t>
            </a:r>
          </a:p>
          <a:p>
            <a:pPr lvl="1" eaLnBrk="1" hangingPunct="1"/>
            <a:r>
              <a:rPr lang="en-US" altLang="en-US" sz="2400" smtClean="0"/>
              <a:t>Extirpation</a:t>
            </a:r>
          </a:p>
          <a:p>
            <a:pPr lvl="1" eaLnBrk="1" hangingPunct="1"/>
            <a:r>
              <a:rPr lang="en-US" altLang="en-US" sz="2400" smtClean="0"/>
              <a:t>Extinction</a:t>
            </a:r>
          </a:p>
          <a:p>
            <a:pPr lvl="1"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Greater Prairie-Chicken</a:t>
            </a:r>
          </a:p>
        </p:txBody>
      </p:sp>
      <p:pic>
        <p:nvPicPr>
          <p:cNvPr id="40963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169988"/>
            <a:ext cx="6477000" cy="523081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Extinct</a:t>
            </a:r>
            <a:br>
              <a:rPr lang="en-US" altLang="en-US" sz="4000" smtClean="0"/>
            </a:br>
            <a:r>
              <a:rPr lang="en-US" altLang="en-US" sz="4000" smtClean="0"/>
              <a:t> Species</a:t>
            </a:r>
          </a:p>
        </p:txBody>
      </p:sp>
      <p:pic>
        <p:nvPicPr>
          <p:cNvPr id="41987" name="Picture 3" descr="Curlew,Eskimo01(JJAudubo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67200"/>
            <a:ext cx="3581400" cy="225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Parakeet,Carolina01(JJAudubo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8067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Pigeon,Passenger01(JJAudubo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325755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315200" y="6583363"/>
            <a:ext cx="1828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John James Audubon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1371600" y="36576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Carolina Parakeet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1295400" y="617220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Eskimo Curlew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7086600" y="579120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Passenger Pigeon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Movement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rgbClr val="5F5F5F"/>
                </a:solidFill>
              </a:rPr>
              <a:t>Range 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5F5F5F"/>
                </a:solidFill>
              </a:rPr>
              <a:t>Introduced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5F5F5F"/>
                </a:solidFill>
              </a:rPr>
              <a:t>Natural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rgbClr val="5F5F5F"/>
                </a:solidFill>
              </a:rPr>
              <a:t>Range collapse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5F5F5F"/>
                </a:solidFill>
              </a:rPr>
              <a:t>Extirpation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>
                <a:solidFill>
                  <a:srgbClr val="5F5F5F"/>
                </a:solidFill>
              </a:rPr>
              <a:t>Extinction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Random movements (Vagrant, Rare bird)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Off course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Wander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smtClean="0"/>
              <a:t>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7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7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7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rkansasCountyMapReg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-207963"/>
            <a:ext cx="7924800" cy="7818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Say’s Phoebe</a:t>
            </a:r>
          </a:p>
        </p:txBody>
      </p:sp>
      <p:pic>
        <p:nvPicPr>
          <p:cNvPr id="4403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9950" y="1143000"/>
            <a:ext cx="4375150" cy="4983163"/>
          </a:xfrm>
          <a:noFill/>
        </p:spPr>
      </p:pic>
      <p:sp>
        <p:nvSpPr>
          <p:cNvPr id="44037" name="Line 9"/>
          <p:cNvSpPr>
            <a:spLocks noChangeShapeType="1"/>
          </p:cNvSpPr>
          <p:nvPr/>
        </p:nvSpPr>
        <p:spPr bwMode="auto">
          <a:xfrm>
            <a:off x="6248400" y="2286000"/>
            <a:ext cx="838200" cy="2743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Text Box 10"/>
          <p:cNvSpPr txBox="1">
            <a:spLocks noChangeArrowheads="1"/>
          </p:cNvSpPr>
          <p:nvPr/>
        </p:nvSpPr>
        <p:spPr bwMode="auto">
          <a:xfrm>
            <a:off x="0" y="6583363"/>
            <a:ext cx="106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B. Harden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44042" name="Picture 10" descr="https://download.ams.birds.cornell.edu/api/v1/asset/28114181/large?__hstc=60209138.9aa2f51fd1fbd593fd651c2a5cd36e18.1463682088469.1468272600165.1468283552314.33&amp;__hssc=60209138.3.1468283552314&amp;__hsfp=5495084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18" y="1912356"/>
            <a:ext cx="4233081" cy="42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Oval 3"/>
          <p:cNvSpPr>
            <a:spLocks noChangeArrowheads="1"/>
          </p:cNvSpPr>
          <p:nvPr/>
        </p:nvSpPr>
        <p:spPr bwMode="auto">
          <a:xfrm>
            <a:off x="5257800" y="2057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236549" name="Group 5"/>
          <p:cNvGrpSpPr>
            <a:grpSpLocks/>
          </p:cNvGrpSpPr>
          <p:nvPr/>
        </p:nvGrpSpPr>
        <p:grpSpPr bwMode="auto">
          <a:xfrm>
            <a:off x="0" y="533400"/>
            <a:ext cx="6934200" cy="3200400"/>
            <a:chOff x="0" y="336"/>
            <a:chExt cx="4368" cy="2016"/>
          </a:xfrm>
        </p:grpSpPr>
        <p:sp>
          <p:nvSpPr>
            <p:cNvPr id="45065" name="Oval 6"/>
            <p:cNvSpPr>
              <a:spLocks noChangeArrowheads="1"/>
            </p:cNvSpPr>
            <p:nvPr/>
          </p:nvSpPr>
          <p:spPr bwMode="auto">
            <a:xfrm>
              <a:off x="1776" y="163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66" name="Oval 7"/>
            <p:cNvSpPr>
              <a:spLocks noChangeArrowheads="1"/>
            </p:cNvSpPr>
            <p:nvPr/>
          </p:nvSpPr>
          <p:spPr bwMode="auto">
            <a:xfrm>
              <a:off x="0" y="33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67" name="Oval 8"/>
            <p:cNvSpPr>
              <a:spLocks noChangeArrowheads="1"/>
            </p:cNvSpPr>
            <p:nvPr/>
          </p:nvSpPr>
          <p:spPr bwMode="auto">
            <a:xfrm>
              <a:off x="192" y="6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68" name="Oval 9"/>
            <p:cNvSpPr>
              <a:spLocks noChangeArrowheads="1"/>
            </p:cNvSpPr>
            <p:nvPr/>
          </p:nvSpPr>
          <p:spPr bwMode="auto">
            <a:xfrm>
              <a:off x="432" y="81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69" name="Oval 10"/>
            <p:cNvSpPr>
              <a:spLocks noChangeArrowheads="1"/>
            </p:cNvSpPr>
            <p:nvPr/>
          </p:nvSpPr>
          <p:spPr bwMode="auto">
            <a:xfrm>
              <a:off x="336" y="91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0" name="Oval 11"/>
            <p:cNvSpPr>
              <a:spLocks noChangeArrowheads="1"/>
            </p:cNvSpPr>
            <p:nvPr/>
          </p:nvSpPr>
          <p:spPr bwMode="auto">
            <a:xfrm>
              <a:off x="192" y="100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1" name="Oval 12"/>
            <p:cNvSpPr>
              <a:spLocks noChangeArrowheads="1"/>
            </p:cNvSpPr>
            <p:nvPr/>
          </p:nvSpPr>
          <p:spPr bwMode="auto">
            <a:xfrm>
              <a:off x="528" y="134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2" name="Oval 13"/>
            <p:cNvSpPr>
              <a:spLocks noChangeArrowheads="1"/>
            </p:cNvSpPr>
            <p:nvPr/>
          </p:nvSpPr>
          <p:spPr bwMode="auto">
            <a:xfrm>
              <a:off x="624" y="124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3" name="Oval 14"/>
            <p:cNvSpPr>
              <a:spLocks noChangeArrowheads="1"/>
            </p:cNvSpPr>
            <p:nvPr/>
          </p:nvSpPr>
          <p:spPr bwMode="auto">
            <a:xfrm>
              <a:off x="816" y="100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4" name="Oval 15"/>
            <p:cNvSpPr>
              <a:spLocks noChangeArrowheads="1"/>
            </p:cNvSpPr>
            <p:nvPr/>
          </p:nvSpPr>
          <p:spPr bwMode="auto">
            <a:xfrm>
              <a:off x="1008" y="177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5" name="Oval 16"/>
            <p:cNvSpPr>
              <a:spLocks noChangeArrowheads="1"/>
            </p:cNvSpPr>
            <p:nvPr/>
          </p:nvSpPr>
          <p:spPr bwMode="auto">
            <a:xfrm>
              <a:off x="1152" y="139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6" name="Oval 17"/>
            <p:cNvSpPr>
              <a:spLocks noChangeArrowheads="1"/>
            </p:cNvSpPr>
            <p:nvPr/>
          </p:nvSpPr>
          <p:spPr bwMode="auto">
            <a:xfrm>
              <a:off x="1152" y="124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7" name="Oval 18"/>
            <p:cNvSpPr>
              <a:spLocks noChangeArrowheads="1"/>
            </p:cNvSpPr>
            <p:nvPr/>
          </p:nvSpPr>
          <p:spPr bwMode="auto">
            <a:xfrm>
              <a:off x="1488" y="129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8" name="Oval 19"/>
            <p:cNvSpPr>
              <a:spLocks noChangeArrowheads="1"/>
            </p:cNvSpPr>
            <p:nvPr/>
          </p:nvSpPr>
          <p:spPr bwMode="auto">
            <a:xfrm>
              <a:off x="1728" y="158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79" name="Oval 20"/>
            <p:cNvSpPr>
              <a:spLocks noChangeArrowheads="1"/>
            </p:cNvSpPr>
            <p:nvPr/>
          </p:nvSpPr>
          <p:spPr bwMode="auto">
            <a:xfrm>
              <a:off x="1728" y="153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0" name="Oval 21"/>
            <p:cNvSpPr>
              <a:spLocks noChangeArrowheads="1"/>
            </p:cNvSpPr>
            <p:nvPr/>
          </p:nvSpPr>
          <p:spPr bwMode="auto">
            <a:xfrm>
              <a:off x="1776" y="158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1" name="Oval 22"/>
            <p:cNvSpPr>
              <a:spLocks noChangeArrowheads="1"/>
            </p:cNvSpPr>
            <p:nvPr/>
          </p:nvSpPr>
          <p:spPr bwMode="auto">
            <a:xfrm>
              <a:off x="2208" y="158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2" name="Oval 23"/>
            <p:cNvSpPr>
              <a:spLocks noChangeArrowheads="1"/>
            </p:cNvSpPr>
            <p:nvPr/>
          </p:nvSpPr>
          <p:spPr bwMode="auto">
            <a:xfrm>
              <a:off x="2352" y="163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3" name="Oval 24"/>
            <p:cNvSpPr>
              <a:spLocks noChangeArrowheads="1"/>
            </p:cNvSpPr>
            <p:nvPr/>
          </p:nvSpPr>
          <p:spPr bwMode="auto">
            <a:xfrm>
              <a:off x="2304" y="1680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4" name="Oval 25"/>
            <p:cNvSpPr>
              <a:spLocks noChangeArrowheads="1"/>
            </p:cNvSpPr>
            <p:nvPr/>
          </p:nvSpPr>
          <p:spPr bwMode="auto">
            <a:xfrm>
              <a:off x="2352" y="1680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5" name="Oval 26"/>
            <p:cNvSpPr>
              <a:spLocks noChangeArrowheads="1"/>
            </p:cNvSpPr>
            <p:nvPr/>
          </p:nvSpPr>
          <p:spPr bwMode="auto">
            <a:xfrm>
              <a:off x="2400" y="196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6" name="Oval 27"/>
            <p:cNvSpPr>
              <a:spLocks noChangeArrowheads="1"/>
            </p:cNvSpPr>
            <p:nvPr/>
          </p:nvSpPr>
          <p:spPr bwMode="auto">
            <a:xfrm>
              <a:off x="3552" y="187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7" name="Oval 28"/>
            <p:cNvSpPr>
              <a:spLocks noChangeArrowheads="1"/>
            </p:cNvSpPr>
            <p:nvPr/>
          </p:nvSpPr>
          <p:spPr bwMode="auto">
            <a:xfrm>
              <a:off x="3600" y="18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8" name="Oval 29"/>
            <p:cNvSpPr>
              <a:spLocks noChangeArrowheads="1"/>
            </p:cNvSpPr>
            <p:nvPr/>
          </p:nvSpPr>
          <p:spPr bwMode="auto">
            <a:xfrm>
              <a:off x="3648" y="18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89" name="Oval 30"/>
            <p:cNvSpPr>
              <a:spLocks noChangeArrowheads="1"/>
            </p:cNvSpPr>
            <p:nvPr/>
          </p:nvSpPr>
          <p:spPr bwMode="auto">
            <a:xfrm>
              <a:off x="3600" y="187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0" name="Oval 31"/>
            <p:cNvSpPr>
              <a:spLocks noChangeArrowheads="1"/>
            </p:cNvSpPr>
            <p:nvPr/>
          </p:nvSpPr>
          <p:spPr bwMode="auto">
            <a:xfrm>
              <a:off x="3408" y="18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1" name="Oval 32"/>
            <p:cNvSpPr>
              <a:spLocks noChangeArrowheads="1"/>
            </p:cNvSpPr>
            <p:nvPr/>
          </p:nvSpPr>
          <p:spPr bwMode="auto">
            <a:xfrm>
              <a:off x="3456" y="177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2" name="Oval 33"/>
            <p:cNvSpPr>
              <a:spLocks noChangeArrowheads="1"/>
            </p:cNvSpPr>
            <p:nvPr/>
          </p:nvSpPr>
          <p:spPr bwMode="auto">
            <a:xfrm>
              <a:off x="3648" y="18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3" name="Oval 34"/>
            <p:cNvSpPr>
              <a:spLocks noChangeArrowheads="1"/>
            </p:cNvSpPr>
            <p:nvPr/>
          </p:nvSpPr>
          <p:spPr bwMode="auto">
            <a:xfrm>
              <a:off x="3312" y="1680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4" name="Oval 35"/>
            <p:cNvSpPr>
              <a:spLocks noChangeArrowheads="1"/>
            </p:cNvSpPr>
            <p:nvPr/>
          </p:nvSpPr>
          <p:spPr bwMode="auto">
            <a:xfrm>
              <a:off x="2448" y="196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5" name="Oval 36"/>
            <p:cNvSpPr>
              <a:spLocks noChangeArrowheads="1"/>
            </p:cNvSpPr>
            <p:nvPr/>
          </p:nvSpPr>
          <p:spPr bwMode="auto">
            <a:xfrm>
              <a:off x="2688" y="163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6" name="Oval 37"/>
            <p:cNvSpPr>
              <a:spLocks noChangeArrowheads="1"/>
            </p:cNvSpPr>
            <p:nvPr/>
          </p:nvSpPr>
          <p:spPr bwMode="auto">
            <a:xfrm>
              <a:off x="3072" y="18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7" name="Oval 38"/>
            <p:cNvSpPr>
              <a:spLocks noChangeArrowheads="1"/>
            </p:cNvSpPr>
            <p:nvPr/>
          </p:nvSpPr>
          <p:spPr bwMode="auto">
            <a:xfrm>
              <a:off x="3120" y="187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8" name="Oval 39"/>
            <p:cNvSpPr>
              <a:spLocks noChangeArrowheads="1"/>
            </p:cNvSpPr>
            <p:nvPr/>
          </p:nvSpPr>
          <p:spPr bwMode="auto">
            <a:xfrm>
              <a:off x="3072" y="187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099" name="Oval 40"/>
            <p:cNvSpPr>
              <a:spLocks noChangeArrowheads="1"/>
            </p:cNvSpPr>
            <p:nvPr/>
          </p:nvSpPr>
          <p:spPr bwMode="auto">
            <a:xfrm>
              <a:off x="2832" y="201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0" name="Oval 41"/>
            <p:cNvSpPr>
              <a:spLocks noChangeArrowheads="1"/>
            </p:cNvSpPr>
            <p:nvPr/>
          </p:nvSpPr>
          <p:spPr bwMode="auto">
            <a:xfrm>
              <a:off x="192" y="110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1" name="Oval 42"/>
            <p:cNvSpPr>
              <a:spLocks noChangeArrowheads="1"/>
            </p:cNvSpPr>
            <p:nvPr/>
          </p:nvSpPr>
          <p:spPr bwMode="auto">
            <a:xfrm>
              <a:off x="2736" y="211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2" name="Oval 43"/>
            <p:cNvSpPr>
              <a:spLocks noChangeArrowheads="1"/>
            </p:cNvSpPr>
            <p:nvPr/>
          </p:nvSpPr>
          <p:spPr bwMode="auto">
            <a:xfrm>
              <a:off x="240" y="110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3" name="Oval 44"/>
            <p:cNvSpPr>
              <a:spLocks noChangeArrowheads="1"/>
            </p:cNvSpPr>
            <p:nvPr/>
          </p:nvSpPr>
          <p:spPr bwMode="auto">
            <a:xfrm>
              <a:off x="528" y="139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4" name="Oval 45"/>
            <p:cNvSpPr>
              <a:spLocks noChangeArrowheads="1"/>
            </p:cNvSpPr>
            <p:nvPr/>
          </p:nvSpPr>
          <p:spPr bwMode="auto">
            <a:xfrm>
              <a:off x="480" y="129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5" name="Oval 46"/>
            <p:cNvSpPr>
              <a:spLocks noChangeArrowheads="1"/>
            </p:cNvSpPr>
            <p:nvPr/>
          </p:nvSpPr>
          <p:spPr bwMode="auto">
            <a:xfrm>
              <a:off x="720" y="134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6" name="Oval 47"/>
            <p:cNvSpPr>
              <a:spLocks noChangeArrowheads="1"/>
            </p:cNvSpPr>
            <p:nvPr/>
          </p:nvSpPr>
          <p:spPr bwMode="auto">
            <a:xfrm>
              <a:off x="816" y="105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7" name="Oval 48"/>
            <p:cNvSpPr>
              <a:spLocks noChangeArrowheads="1"/>
            </p:cNvSpPr>
            <p:nvPr/>
          </p:nvSpPr>
          <p:spPr bwMode="auto">
            <a:xfrm>
              <a:off x="1104" y="134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8" name="Oval 49"/>
            <p:cNvSpPr>
              <a:spLocks noChangeArrowheads="1"/>
            </p:cNvSpPr>
            <p:nvPr/>
          </p:nvSpPr>
          <p:spPr bwMode="auto">
            <a:xfrm>
              <a:off x="1488" y="1440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09" name="Oval 50"/>
            <p:cNvSpPr>
              <a:spLocks noChangeArrowheads="1"/>
            </p:cNvSpPr>
            <p:nvPr/>
          </p:nvSpPr>
          <p:spPr bwMode="auto">
            <a:xfrm>
              <a:off x="1728" y="110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0" name="Oval 51"/>
            <p:cNvSpPr>
              <a:spLocks noChangeArrowheads="1"/>
            </p:cNvSpPr>
            <p:nvPr/>
          </p:nvSpPr>
          <p:spPr bwMode="auto">
            <a:xfrm>
              <a:off x="1680" y="153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1" name="Oval 52"/>
            <p:cNvSpPr>
              <a:spLocks noChangeArrowheads="1"/>
            </p:cNvSpPr>
            <p:nvPr/>
          </p:nvSpPr>
          <p:spPr bwMode="auto">
            <a:xfrm>
              <a:off x="1968" y="158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2" name="Oval 53"/>
            <p:cNvSpPr>
              <a:spLocks noChangeArrowheads="1"/>
            </p:cNvSpPr>
            <p:nvPr/>
          </p:nvSpPr>
          <p:spPr bwMode="auto">
            <a:xfrm>
              <a:off x="2112" y="158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3" name="Oval 54"/>
            <p:cNvSpPr>
              <a:spLocks noChangeArrowheads="1"/>
            </p:cNvSpPr>
            <p:nvPr/>
          </p:nvSpPr>
          <p:spPr bwMode="auto">
            <a:xfrm>
              <a:off x="2592" y="187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4" name="Oval 55"/>
            <p:cNvSpPr>
              <a:spLocks noChangeArrowheads="1"/>
            </p:cNvSpPr>
            <p:nvPr/>
          </p:nvSpPr>
          <p:spPr bwMode="auto">
            <a:xfrm>
              <a:off x="2544" y="18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5" name="Oval 56"/>
            <p:cNvSpPr>
              <a:spLocks noChangeArrowheads="1"/>
            </p:cNvSpPr>
            <p:nvPr/>
          </p:nvSpPr>
          <p:spPr bwMode="auto">
            <a:xfrm>
              <a:off x="2544" y="220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6" name="Oval 57"/>
            <p:cNvSpPr>
              <a:spLocks noChangeArrowheads="1"/>
            </p:cNvSpPr>
            <p:nvPr/>
          </p:nvSpPr>
          <p:spPr bwMode="auto">
            <a:xfrm>
              <a:off x="2736" y="225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7" name="Oval 58"/>
            <p:cNvSpPr>
              <a:spLocks noChangeArrowheads="1"/>
            </p:cNvSpPr>
            <p:nvPr/>
          </p:nvSpPr>
          <p:spPr bwMode="auto">
            <a:xfrm>
              <a:off x="2784" y="230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8" name="Oval 59"/>
            <p:cNvSpPr>
              <a:spLocks noChangeArrowheads="1"/>
            </p:cNvSpPr>
            <p:nvPr/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19" name="Oval 60"/>
            <p:cNvSpPr>
              <a:spLocks noChangeArrowheads="1"/>
            </p:cNvSpPr>
            <p:nvPr/>
          </p:nvSpPr>
          <p:spPr bwMode="auto">
            <a:xfrm>
              <a:off x="1824" y="153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0" name="Oval 61"/>
            <p:cNvSpPr>
              <a:spLocks noChangeArrowheads="1"/>
            </p:cNvSpPr>
            <p:nvPr/>
          </p:nvSpPr>
          <p:spPr bwMode="auto">
            <a:xfrm>
              <a:off x="1680" y="158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1" name="Oval 62"/>
            <p:cNvSpPr>
              <a:spLocks noChangeArrowheads="1"/>
            </p:cNvSpPr>
            <p:nvPr/>
          </p:nvSpPr>
          <p:spPr bwMode="auto">
            <a:xfrm>
              <a:off x="1152" y="1440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2" name="Oval 63"/>
            <p:cNvSpPr>
              <a:spLocks noChangeArrowheads="1"/>
            </p:cNvSpPr>
            <p:nvPr/>
          </p:nvSpPr>
          <p:spPr bwMode="auto">
            <a:xfrm>
              <a:off x="1200" y="139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3" name="Oval 64"/>
            <p:cNvSpPr>
              <a:spLocks noChangeArrowheads="1"/>
            </p:cNvSpPr>
            <p:nvPr/>
          </p:nvSpPr>
          <p:spPr bwMode="auto">
            <a:xfrm>
              <a:off x="3552" y="33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4" name="Oval 65"/>
            <p:cNvSpPr>
              <a:spLocks noChangeArrowheads="1"/>
            </p:cNvSpPr>
            <p:nvPr/>
          </p:nvSpPr>
          <p:spPr bwMode="auto">
            <a:xfrm>
              <a:off x="4320" y="110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5" name="Oval 66"/>
            <p:cNvSpPr>
              <a:spLocks noChangeArrowheads="1"/>
            </p:cNvSpPr>
            <p:nvPr/>
          </p:nvSpPr>
          <p:spPr bwMode="auto">
            <a:xfrm>
              <a:off x="3648" y="1872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6" name="Oval 67"/>
            <p:cNvSpPr>
              <a:spLocks noChangeArrowheads="1"/>
            </p:cNvSpPr>
            <p:nvPr/>
          </p:nvSpPr>
          <p:spPr bwMode="auto">
            <a:xfrm>
              <a:off x="3792" y="172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7" name="Oval 68"/>
            <p:cNvSpPr>
              <a:spLocks noChangeArrowheads="1"/>
            </p:cNvSpPr>
            <p:nvPr/>
          </p:nvSpPr>
          <p:spPr bwMode="auto">
            <a:xfrm>
              <a:off x="3792" y="1680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8" name="Oval 69"/>
            <p:cNvSpPr>
              <a:spLocks noChangeArrowheads="1"/>
            </p:cNvSpPr>
            <p:nvPr/>
          </p:nvSpPr>
          <p:spPr bwMode="auto">
            <a:xfrm>
              <a:off x="3744" y="172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29" name="Oval 70"/>
            <p:cNvSpPr>
              <a:spLocks noChangeArrowheads="1"/>
            </p:cNvSpPr>
            <p:nvPr/>
          </p:nvSpPr>
          <p:spPr bwMode="auto">
            <a:xfrm>
              <a:off x="3552" y="153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30" name="Oval 71"/>
            <p:cNvSpPr>
              <a:spLocks noChangeArrowheads="1"/>
            </p:cNvSpPr>
            <p:nvPr/>
          </p:nvSpPr>
          <p:spPr bwMode="auto">
            <a:xfrm>
              <a:off x="3696" y="172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31" name="Oval 72"/>
            <p:cNvSpPr>
              <a:spLocks noChangeArrowheads="1"/>
            </p:cNvSpPr>
            <p:nvPr/>
          </p:nvSpPr>
          <p:spPr bwMode="auto">
            <a:xfrm>
              <a:off x="3648" y="1776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32" name="Oval 73"/>
            <p:cNvSpPr>
              <a:spLocks noChangeArrowheads="1"/>
            </p:cNvSpPr>
            <p:nvPr/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33" name="Oval 74"/>
            <p:cNvSpPr>
              <a:spLocks noChangeArrowheads="1"/>
            </p:cNvSpPr>
            <p:nvPr/>
          </p:nvSpPr>
          <p:spPr bwMode="auto">
            <a:xfrm>
              <a:off x="2592" y="1824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34" name="Oval 75"/>
            <p:cNvSpPr>
              <a:spLocks noChangeArrowheads="1"/>
            </p:cNvSpPr>
            <p:nvPr/>
          </p:nvSpPr>
          <p:spPr bwMode="auto">
            <a:xfrm>
              <a:off x="2592" y="1920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5135" name="Oval 76"/>
            <p:cNvSpPr>
              <a:spLocks noChangeArrowheads="1"/>
            </p:cNvSpPr>
            <p:nvPr/>
          </p:nvSpPr>
          <p:spPr bwMode="auto">
            <a:xfrm>
              <a:off x="2496" y="1248"/>
              <a:ext cx="48" cy="48"/>
            </a:xfrm>
            <a:prstGeom prst="ellipse">
              <a:avLst/>
            </a:prstGeom>
            <a:solidFill>
              <a:srgbClr val="F43D0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</p:grpSp>
      <p:sp>
        <p:nvSpPr>
          <p:cNvPr id="45060" name="Rectangle 79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Broad-billed Hummingbird</a:t>
            </a:r>
          </a:p>
        </p:txBody>
      </p:sp>
      <p:sp>
        <p:nvSpPr>
          <p:cNvPr id="45061" name="Text Box 80"/>
          <p:cNvSpPr txBox="1">
            <a:spLocks noChangeArrowheads="1"/>
          </p:cNvSpPr>
          <p:nvPr/>
        </p:nvSpPr>
        <p:spPr bwMode="auto">
          <a:xfrm>
            <a:off x="8382000" y="6583363"/>
            <a:ext cx="762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C. Mills</a:t>
            </a:r>
          </a:p>
        </p:txBody>
      </p:sp>
      <p:sp>
        <p:nvSpPr>
          <p:cNvPr id="236626" name="Oval 82"/>
          <p:cNvSpPr>
            <a:spLocks noChangeArrowheads="1"/>
          </p:cNvSpPr>
          <p:nvPr/>
        </p:nvSpPr>
        <p:spPr bwMode="auto">
          <a:xfrm>
            <a:off x="5105400" y="1905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45063" name="Rectangle 83"/>
          <p:cNvSpPr>
            <a:spLocks noChangeArrowheads="1"/>
          </p:cNvSpPr>
          <p:nvPr/>
        </p:nvSpPr>
        <p:spPr bwMode="auto">
          <a:xfrm>
            <a:off x="3505200" y="3429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pic>
        <p:nvPicPr>
          <p:cNvPr id="45064" name="Picture 84" descr="Hummingbird,Broad-billed0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200400"/>
            <a:ext cx="4038600" cy="32305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2365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2366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2366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6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3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3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animBg="1"/>
      <p:bldP spid="2366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Magnificent Frigatebird</a:t>
            </a:r>
          </a:p>
        </p:txBody>
      </p:sp>
      <p:pic>
        <p:nvPicPr>
          <p:cNvPr id="46083" name="Picture 9" descr="mag-frigatebird-map_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92250"/>
            <a:ext cx="9144000" cy="536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8001000" y="6583363"/>
            <a:ext cx="1143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D. Scheiman</a:t>
            </a:r>
          </a:p>
        </p:txBody>
      </p:sp>
      <p:pic>
        <p:nvPicPr>
          <p:cNvPr id="181265" name="Picture 17" descr="Frigatebird,Magnificent03_m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52863"/>
            <a:ext cx="3581400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97 -0.03403 C 0.07049 -0.07963 -0.00121 -0.07176 -0.06354 -0.01204 C -0.11458 0.03287 -0.14201 0.09467 -0.1283 0.12199 C -0.11302 0.14907 -0.05937 0.13611 -0.00902 0.08796 C 0.01598 0.06296 0.03629 0.03727 0.04757 0.01227 C 0.06372 -0.02315 0.06615 -0.05695 0.05278 -0.07986 C 0.04549 -0.09283 0.03455 -0.10139 0.02153 -0.1051 C -0.00868 -0.11181 -0.05069 -0.09537 -0.08941 -0.05996 C -0.13489 -0.01968 -0.15972 0.03634 -0.14635 0.05972 C -0.13316 0.08541 -0.08489 0.07199 -0.03923 0.03217 C -0.01718 0.00902 0.00139 -0.01505 0.0125 -0.03727 C 0.025 -0.06968 0.02709 -0.10209 0.01598 -0.12153 C 0.00973 -0.13287 -0.00034 -0.13959 -0.01232 -0.14398 C -0.03923 -0.14908 -0.07691 -0.13611 -0.11284 -0.10394 C -0.15382 -0.06574 -0.175 -0.01574 -0.16354 0.00578 C -0.15173 0.02824 -0.10885 0.01643 -0.06753 -0.02176 C -0.04705 -0.04074 -0.0302 -0.06135 -0.02083 -0.08241 C -0.00868 -0.11181 -0.00711 -0.1382 -0.0184 -0.1581 C -0.02309 -0.16667 -0.03229 -0.175 -0.0434 -0.17848 C -0.06718 -0.18334 -0.10173 -0.1713 -0.13229 -0.1426 C -0.16823 -0.10625 -0.18906 -0.0632 -0.17882 -0.04375 C -0.16684 -0.02431 -0.12916 -0.03334 -0.09201 -0.06736 C -0.07482 -0.08519 -0.05972 -0.10556 -0.05104 -0.12361 C -0.03923 -0.14908 -0.03871 -0.175 -0.04687 -0.19213 C -0.05173 -0.20047 -0.06076 -0.20602 -0.06996 -0.2081 C -0.09253 -0.21528 -0.12343 -0.20324 -0.15034 -0.1757 C -0.18333 -0.1456 -0.20312 -0.10695 -0.19218 -0.0882 C -0.18316 -0.06922 -0.14791 -0.08102 -0.11475 -0.11042 C -0.09895 -0.12593 -0.08472 -0.14329 -0.07777 -0.16019 C -0.06718 -0.18334 -0.0658 -0.20602 -0.075 -0.22107 C -0.07934 -0.22963 -0.08611 -0.23473 -0.09496 -0.23727 C -0.11493 -0.24167 -0.14149 -0.23241 -0.16753 -0.20996 C -0.19722 -0.1794 -0.21441 -0.14607 -0.20486 -0.12871 C -0.19722 -0.11227 -0.16562 -0.12107 -0.13489 -0.14885 C -0.12066 -0.1632 -0.10868 -0.17709 -0.1026 -0.19306 C -0.09323 -0.21412 -0.09166 -0.23403 -0.09965 -0.24838 C -0.10364 -0.2551 -0.10972 -0.25949 -0.1177 -0.26204 C -0.13541 -0.2669 -0.15885 -0.25579 -0.18264 -0.23635 C -0.21076 -0.21227 -0.22448 -0.18033 -0.21614 -0.16435 C -0.20937 -0.15185 -0.1809 -0.15648 -0.15451 -0.1831 C -0.13923 -0.19375 -0.1302 -0.21065 -0.12291 -0.22269 C -0.11493 -0.24167 -0.11389 -0.26042 -0.12152 -0.27315 C -0.12482 -0.27986 -0.13038 -0.28264 -0.13767 -0.28403 C -0.15364 -0.2882 -0.17621 -0.27986 -0.19652 -0.2632 C -0.22152 -0.24074 -0.23455 -0.21019 -0.22777 -0.19792 C -0.21979 -0.18357 -0.19357 -0.19167 -0.16979 -0.21273 C -0.15885 -0.22408 -0.14878 -0.23704 -0.14323 -0.25047 C -0.13541 -0.2669 -0.1342 -0.28241 -0.14132 -0.2956 C -0.14392 -0.30047 -0.14913 -0.30255 -0.1552 -0.30579 C -0.16961 -0.30834 -0.1901 -0.30232 -0.20868 -0.28357 C -0.23003 -0.26505 -0.2427 -0.23843 -0.23541 -0.2257 C -0.23003 -0.21528 -0.20642 -0.2206 -0.18507 -0.24144 C -0.17465 -0.25023 -0.1651 -0.26181 -0.15989 -0.27315 C -0.15468 -0.28982 -0.15347 -0.30486 -0.15885 -0.31389 C -0.1618 -0.31875 -0.16649 -0.32338 -0.17187 -0.32315 C -0.18541 -0.32732 -0.2026 -0.32084 -0.221 -0.30602 C -0.23923 -0.28611 -0.25034 -0.26297 -0.24514 -0.25348 C -0.23871 -0.24213 -0.2177 -0.24676 -0.19791 -0.26574 C -0.18871 -0.27523 -0.18038 -0.28542 -0.17777 -0.29584 C -0.16961 -0.30834 -0.16996 -0.32223 -0.17517 -0.33125 C -0.17691 -0.33426 -0.18159 -0.3382 -0.18628 -0.34005 C -0.19826 -0.34445 -0.21458 -0.33681 -0.2302 -0.32547 C -0.24739 -0.30672 -0.25711 -0.28681 -0.25225 -0.27755 C -0.24618 -0.26713 -0.22847 -0.27199 -0.21059 -0.28727 C -0.20156 -0.29607 -0.19479 -0.30602 -0.19132 -0.31598 C -0.18541 -0.32732 -0.18455 -0.33935 -0.18923 -0.34838 C -0.19166 -0.35185 -0.19531 -0.35371 -0.19913 -0.35533 " pathEditMode="relative" rAng="8596041" ptsTypes="fffffffffffffffffffffffffffffffffffffffffffffffffffffffffffffffffff">
                                      <p:cBhvr>
                                        <p:cTn id="12" dur="50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0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Brown Booby</a:t>
            </a:r>
          </a:p>
        </p:txBody>
      </p: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8001000" y="6583363"/>
            <a:ext cx="1143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C. Mills</a:t>
            </a:r>
          </a:p>
        </p:txBody>
      </p:sp>
      <p:pic>
        <p:nvPicPr>
          <p:cNvPr id="47108" name="Picture 2" descr="Brown Boo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81113"/>
            <a:ext cx="7620000" cy="5438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Review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mtClean="0"/>
              <a:t>Dynamic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mtClean="0"/>
              <a:t>Geography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mtClean="0"/>
              <a:t>Habitat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mtClean="0"/>
              <a:t>Season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mtClean="0"/>
              <a:t>Movement</a:t>
            </a:r>
          </a:p>
        </p:txBody>
      </p:sp>
      <p:pic>
        <p:nvPicPr>
          <p:cNvPr id="48132" name="Picture 5" descr="Finch,House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447800"/>
            <a:ext cx="3621088" cy="45259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5867400" y="15240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House Finch</a:t>
            </a: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8153400" y="6613525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R. Herron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Questions?</a:t>
            </a:r>
          </a:p>
        </p:txBody>
      </p:sp>
      <p:pic>
        <p:nvPicPr>
          <p:cNvPr id="49155" name="Picture 3" descr="GHOW_nan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305800" y="65833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N. Anich</a:t>
            </a:r>
          </a:p>
        </p:txBody>
      </p:sp>
      <p:pic>
        <p:nvPicPr>
          <p:cNvPr id="12293" name="GHOW78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1" fill="hold"/>
                                        <p:tgtEl>
                                          <p:spTgt spid="12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Habitat</a:t>
            </a:r>
          </a:p>
        </p:txBody>
      </p:sp>
      <p:sp>
        <p:nvSpPr>
          <p:cNvPr id="717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Types</a:t>
            </a:r>
          </a:p>
          <a:p>
            <a:pPr lvl="1" eaLnBrk="1" hangingPunct="1"/>
            <a:r>
              <a:rPr lang="en-US" altLang="en-US" dirty="0" smtClean="0"/>
              <a:t>Woodland</a:t>
            </a:r>
          </a:p>
          <a:p>
            <a:pPr lvl="1" eaLnBrk="1" hangingPunct="1"/>
            <a:r>
              <a:rPr lang="en-US" altLang="en-US" dirty="0" smtClean="0"/>
              <a:t>Grassland</a:t>
            </a:r>
          </a:p>
          <a:p>
            <a:pPr lvl="1" eaLnBrk="1" hangingPunct="1"/>
            <a:r>
              <a:rPr lang="en-US" altLang="en-US" dirty="0" smtClean="0"/>
              <a:t>Shrubland</a:t>
            </a:r>
          </a:p>
          <a:p>
            <a:pPr lvl="1" eaLnBrk="1" hangingPunct="1"/>
            <a:r>
              <a:rPr lang="en-US" altLang="en-US" dirty="0" smtClean="0"/>
              <a:t>Wetland</a:t>
            </a:r>
          </a:p>
          <a:p>
            <a:pPr lvl="1" eaLnBrk="1" hangingPunct="1"/>
            <a:r>
              <a:rPr lang="en-US" altLang="en-US" dirty="0" smtClean="0"/>
              <a:t>Open water</a:t>
            </a:r>
          </a:p>
          <a:p>
            <a:pPr lvl="1" eaLnBrk="1" hangingPunct="1"/>
            <a:r>
              <a:rPr lang="en-US" altLang="en-US" dirty="0" smtClean="0"/>
              <a:t>Farmland</a:t>
            </a:r>
          </a:p>
          <a:p>
            <a:pPr lvl="1" eaLnBrk="1" hangingPunct="1"/>
            <a:r>
              <a:rPr lang="en-US" altLang="en-US" dirty="0" smtClean="0"/>
              <a:t>Urban</a:t>
            </a:r>
          </a:p>
          <a:p>
            <a:pPr eaLnBrk="1" hangingPunct="1"/>
            <a:r>
              <a:rPr lang="en-US" altLang="en-US" dirty="0" smtClean="0"/>
              <a:t>Generalist vs. Specialist</a:t>
            </a:r>
          </a:p>
        </p:txBody>
      </p:sp>
      <p:pic>
        <p:nvPicPr>
          <p:cNvPr id="7172" name="Picture 12" descr="ArkansasRiverValle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495800" cy="337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Prothonotary Warbler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8153400" y="6583363"/>
            <a:ext cx="990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J. Redman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83974" name="PRWO17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1282010"/>
            <a:ext cx="6186488" cy="5438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839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9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50" fill="hold"/>
                                        <p:tgtEl>
                                          <p:spTgt spid="839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7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Prothonotary Warbler</a:t>
            </a:r>
          </a:p>
        </p:txBody>
      </p:sp>
      <p:pic>
        <p:nvPicPr>
          <p:cNvPr id="9219" name="Picture 5" descr="Warbler,Prothonotary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138" y="1600200"/>
            <a:ext cx="7450137" cy="45259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8229600" y="6583363"/>
            <a:ext cx="914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N. Anich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3735</TotalTime>
  <Words>491</Words>
  <Application>Microsoft Office PowerPoint</Application>
  <PresentationFormat>On-screen Show (4:3)</PresentationFormat>
  <Paragraphs>200</Paragraphs>
  <Slides>55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Comic Sans MS</vt:lpstr>
      <vt:lpstr>Times New Roman</vt:lpstr>
      <vt:lpstr>Yanone Kaffeesatz</vt:lpstr>
      <vt:lpstr>2_Default Design</vt:lpstr>
      <vt:lpstr>Arkansas’s Birds: A Dynamic Community</vt:lpstr>
      <vt:lpstr>State List – 419 species</vt:lpstr>
      <vt:lpstr>Overview</vt:lpstr>
      <vt:lpstr>PowerPoint Presentation</vt:lpstr>
      <vt:lpstr>PowerPoint Presentation</vt:lpstr>
      <vt:lpstr>Habitat</vt:lpstr>
      <vt:lpstr>PowerPoint Presentation</vt:lpstr>
      <vt:lpstr>Prothonotary Warbler</vt:lpstr>
      <vt:lpstr>Prothonotary Warbler</vt:lpstr>
      <vt:lpstr>Swainson’s Warbler</vt:lpstr>
      <vt:lpstr>Swainson’s Warbler</vt:lpstr>
      <vt:lpstr>PowerPoint Presentation</vt:lpstr>
      <vt:lpstr>Red-cockaded Woodpecker</vt:lpstr>
      <vt:lpstr>Brown-headed Nuthatch</vt:lpstr>
      <vt:lpstr>PowerPoint Presentation</vt:lpstr>
      <vt:lpstr>Dickcissel</vt:lpstr>
      <vt:lpstr>Henslow’s Sparrow</vt:lpstr>
      <vt:lpstr>PowerPoint Presentation</vt:lpstr>
      <vt:lpstr>Indigo Bunting</vt:lpstr>
      <vt:lpstr>Painted Bunting</vt:lpstr>
      <vt:lpstr>PowerPoint Presentation</vt:lpstr>
      <vt:lpstr>American Bittern</vt:lpstr>
      <vt:lpstr>Marsh Wren</vt:lpstr>
      <vt:lpstr>PowerPoint Presentation</vt:lpstr>
      <vt:lpstr>American White Pelican</vt:lpstr>
      <vt:lpstr>Gulls &amp; Terns</vt:lpstr>
      <vt:lpstr>PowerPoint Presentation</vt:lpstr>
      <vt:lpstr>  Rice Birds</vt:lpstr>
      <vt:lpstr>Horned Lark</vt:lpstr>
      <vt:lpstr>PowerPoint Presentation</vt:lpstr>
      <vt:lpstr>Peregrine Falcon</vt:lpstr>
      <vt:lpstr>Mississippi Kite</vt:lpstr>
      <vt:lpstr>Seasons</vt:lpstr>
      <vt:lpstr>Carolina Wren</vt:lpstr>
      <vt:lpstr>Red-bellied Woodpecker</vt:lpstr>
      <vt:lpstr>Herons &amp;  Egrets</vt:lpstr>
      <vt:lpstr>Warblers</vt:lpstr>
      <vt:lpstr>Waterfowl</vt:lpstr>
      <vt:lpstr>Sparrows</vt:lpstr>
      <vt:lpstr>PowerPoint Presentation</vt:lpstr>
      <vt:lpstr>Shorebirds</vt:lpstr>
      <vt:lpstr>Rose-breasted Grosbeak</vt:lpstr>
      <vt:lpstr>Movement</vt:lpstr>
      <vt:lpstr>Introduced Species</vt:lpstr>
      <vt:lpstr>Black-bellied Whistling-Duck</vt:lpstr>
      <vt:lpstr>Movement</vt:lpstr>
      <vt:lpstr>Greater Prairie-Chicken</vt:lpstr>
      <vt:lpstr>Extinct  Species</vt:lpstr>
      <vt:lpstr>Movement</vt:lpstr>
      <vt:lpstr>Say’s Phoebe</vt:lpstr>
      <vt:lpstr>Broad-billed Hummingbird</vt:lpstr>
      <vt:lpstr>Magnificent Frigatebird</vt:lpstr>
      <vt:lpstr>Brown Booby</vt:lpstr>
      <vt:lpstr>Review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Scheiman</dc:creator>
  <cp:lastModifiedBy>Scheiman, Dan</cp:lastModifiedBy>
  <cp:revision>136</cp:revision>
  <dcterms:created xsi:type="dcterms:W3CDTF">2006-08-10T02:39:10Z</dcterms:created>
  <dcterms:modified xsi:type="dcterms:W3CDTF">2018-02-28T18:33:56Z</dcterms:modified>
</cp:coreProperties>
</file>